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6" r:id="rId4"/>
  </p:sldMasterIdLst>
  <p:notesMasterIdLst>
    <p:notesMasterId r:id="rId11"/>
  </p:notesMasterIdLst>
  <p:sldIdLst>
    <p:sldId id="256" r:id="rId5"/>
    <p:sldId id="257" r:id="rId6"/>
    <p:sldId id="259" r:id="rId7"/>
    <p:sldId id="258" r:id="rId8"/>
    <p:sldId id="260"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8217F2-B816-AECE-3372-EA56BA6CC0B2}" v="348" dt="2022-10-05T20:22:58.611"/>
    <p1510:client id="{2CD54119-D241-CF10-EC63-2358975F0CAD}" v="1594" dt="2022-10-04T18:44:14.441"/>
    <p1510:client id="{D85AF8B6-B9C6-6461-41AE-40177DC01076}" v="46" dt="2022-10-06T02:41:39.478"/>
    <p1510:client id="{F0C37541-5866-6214-54E8-83026FC399B1}" v="1319" dt="2022-10-05T17:56:36.2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him, Abby" userId="S::abby.rhim@vermont.gov::6de2ea51-24e6-45aa-819a-f3a32b1b5037" providerId="AD" clId="Web-{008217F2-B816-AECE-3372-EA56BA6CC0B2}"/>
    <pc:docChg chg="addSld delSld modSld addMainMaster delMainMaster">
      <pc:chgData name="Rhim, Abby" userId="S::abby.rhim@vermont.gov::6de2ea51-24e6-45aa-819a-f3a32b1b5037" providerId="AD" clId="Web-{008217F2-B816-AECE-3372-EA56BA6CC0B2}" dt="2022-10-05T20:22:58.611" v="353" actId="20577"/>
      <pc:docMkLst>
        <pc:docMk/>
      </pc:docMkLst>
      <pc:sldChg chg="addSp delSp modSp mod modClrScheme delDesignElem chgLayout">
        <pc:chgData name="Rhim, Abby" userId="S::abby.rhim@vermont.gov::6de2ea51-24e6-45aa-819a-f3a32b1b5037" providerId="AD" clId="Web-{008217F2-B816-AECE-3372-EA56BA6CC0B2}" dt="2022-10-05T19:59:59.417" v="290" actId="20577"/>
        <pc:sldMkLst>
          <pc:docMk/>
          <pc:sldMk cId="109857222" sldId="256"/>
        </pc:sldMkLst>
        <pc:spChg chg="mod ord">
          <ac:chgData name="Rhim, Abby" userId="S::abby.rhim@vermont.gov::6de2ea51-24e6-45aa-819a-f3a32b1b5037" providerId="AD" clId="Web-{008217F2-B816-AECE-3372-EA56BA6CC0B2}" dt="2022-10-05T19:59:59.417" v="290" actId="20577"/>
          <ac:spMkLst>
            <pc:docMk/>
            <pc:sldMk cId="109857222" sldId="256"/>
            <ac:spMk id="3" creationId="{00000000-0000-0000-0000-000000000000}"/>
          </ac:spMkLst>
        </pc:spChg>
        <pc:spChg chg="del">
          <ac:chgData name="Rhim, Abby" userId="S::abby.rhim@vermont.gov::6de2ea51-24e6-45aa-819a-f3a32b1b5037" providerId="AD" clId="Web-{008217F2-B816-AECE-3372-EA56BA6CC0B2}" dt="2022-10-05T19:19:01.360" v="0"/>
          <ac:spMkLst>
            <pc:docMk/>
            <pc:sldMk cId="109857222" sldId="256"/>
            <ac:spMk id="38" creationId="{995C6C04-ED1E-48C5-BD46-37449D6244A8}"/>
          </ac:spMkLst>
        </pc:spChg>
        <pc:spChg chg="add del">
          <ac:chgData name="Rhim, Abby" userId="S::abby.rhim@vermont.gov::6de2ea51-24e6-45aa-819a-f3a32b1b5037" providerId="AD" clId="Web-{008217F2-B816-AECE-3372-EA56BA6CC0B2}" dt="2022-10-05T19:20:04.377" v="6"/>
          <ac:spMkLst>
            <pc:docMk/>
            <pc:sldMk cId="109857222" sldId="256"/>
            <ac:spMk id="42" creationId="{714CEF0E-5843-4407-9EDB-BF7B96FA8B10}"/>
          </ac:spMkLst>
        </pc:spChg>
        <pc:spChg chg="add del">
          <ac:chgData name="Rhim, Abby" userId="S::abby.rhim@vermont.gov::6de2ea51-24e6-45aa-819a-f3a32b1b5037" providerId="AD" clId="Web-{008217F2-B816-AECE-3372-EA56BA6CC0B2}" dt="2022-10-05T19:39:37.787" v="23"/>
          <ac:spMkLst>
            <pc:docMk/>
            <pc:sldMk cId="109857222" sldId="256"/>
            <ac:spMk id="43" creationId="{714CEF0E-5843-4407-9EDB-BF7B96FA8B10}"/>
          </ac:spMkLst>
        </pc:spChg>
        <pc:spChg chg="add">
          <ac:chgData name="Rhim, Abby" userId="S::abby.rhim@vermont.gov::6de2ea51-24e6-45aa-819a-f3a32b1b5037" providerId="AD" clId="Web-{008217F2-B816-AECE-3372-EA56BA6CC0B2}" dt="2022-10-05T19:42:55.915" v="29"/>
          <ac:spMkLst>
            <pc:docMk/>
            <pc:sldMk cId="109857222" sldId="256"/>
            <ac:spMk id="44" creationId="{714CEF0E-5843-4407-9EDB-BF7B96FA8B10}"/>
          </ac:spMkLst>
        </pc:spChg>
        <pc:picChg chg="mod">
          <ac:chgData name="Rhim, Abby" userId="S::abby.rhim@vermont.gov::6de2ea51-24e6-45aa-819a-f3a32b1b5037" providerId="AD" clId="Web-{008217F2-B816-AECE-3372-EA56BA6CC0B2}" dt="2022-10-05T19:59:52.229" v="289" actId="1076"/>
          <ac:picMkLst>
            <pc:docMk/>
            <pc:sldMk cId="109857222" sldId="256"/>
            <ac:picMk id="4" creationId="{D05D0561-02E4-CE76-5483-64E9CD69B78E}"/>
          </ac:picMkLst>
        </pc:picChg>
      </pc:sldChg>
      <pc:sldChg chg="addSp delSp modSp mod setBg modClrScheme delDesignElem chgLayout">
        <pc:chgData name="Rhim, Abby" userId="S::abby.rhim@vermont.gov::6de2ea51-24e6-45aa-819a-f3a32b1b5037" providerId="AD" clId="Web-{008217F2-B816-AECE-3372-EA56BA6CC0B2}" dt="2022-10-05T19:55:55.459" v="244" actId="20577"/>
        <pc:sldMkLst>
          <pc:docMk/>
          <pc:sldMk cId="1345495293" sldId="257"/>
        </pc:sldMkLst>
        <pc:spChg chg="mod ord">
          <ac:chgData name="Rhim, Abby" userId="S::abby.rhim@vermont.gov::6de2ea51-24e6-45aa-819a-f3a32b1b5037" providerId="AD" clId="Web-{008217F2-B816-AECE-3372-EA56BA6CC0B2}" dt="2022-10-05T19:43:42.197" v="33" actId="14100"/>
          <ac:spMkLst>
            <pc:docMk/>
            <pc:sldMk cId="1345495293" sldId="257"/>
            <ac:spMk id="2" creationId="{950DB9A5-FA62-CE09-3621-2274100B6003}"/>
          </ac:spMkLst>
        </pc:spChg>
        <pc:spChg chg="mod ord">
          <ac:chgData name="Rhim, Abby" userId="S::abby.rhim@vermont.gov::6de2ea51-24e6-45aa-819a-f3a32b1b5037" providerId="AD" clId="Web-{008217F2-B816-AECE-3372-EA56BA6CC0B2}" dt="2022-10-05T19:55:55.459" v="244" actId="20577"/>
          <ac:spMkLst>
            <pc:docMk/>
            <pc:sldMk cId="1345495293" sldId="257"/>
            <ac:spMk id="3" creationId="{DBFFF317-3FEA-A689-620E-0339B63CA16C}"/>
          </ac:spMkLst>
        </pc:spChg>
        <pc:spChg chg="del">
          <ac:chgData name="Rhim, Abby" userId="S::abby.rhim@vermont.gov::6de2ea51-24e6-45aa-819a-f3a32b1b5037" providerId="AD" clId="Web-{008217F2-B816-AECE-3372-EA56BA6CC0B2}" dt="2022-10-05T19:19:01.360" v="0"/>
          <ac:spMkLst>
            <pc:docMk/>
            <pc:sldMk cId="1345495293" sldId="257"/>
            <ac:spMk id="6" creationId="{DE7FFD28-545C-4C88-A2E7-152FB234C92C}"/>
          </ac:spMkLst>
        </pc:spChg>
        <pc:spChg chg="add del">
          <ac:chgData name="Rhim, Abby" userId="S::abby.rhim@vermont.gov::6de2ea51-24e6-45aa-819a-f3a32b1b5037" providerId="AD" clId="Web-{008217F2-B816-AECE-3372-EA56BA6CC0B2}" dt="2022-10-05T19:39:37.787" v="23"/>
          <ac:spMkLst>
            <pc:docMk/>
            <pc:sldMk cId="1345495293" sldId="257"/>
            <ac:spMk id="7" creationId="{979E27D9-03C7-44E2-9FF8-15D0C8506AF7}"/>
          </ac:spMkLst>
        </pc:spChg>
        <pc:spChg chg="add del">
          <ac:chgData name="Rhim, Abby" userId="S::abby.rhim@vermont.gov::6de2ea51-24e6-45aa-819a-f3a32b1b5037" providerId="AD" clId="Web-{008217F2-B816-AECE-3372-EA56BA6CC0B2}" dt="2022-10-05T19:39:37.787" v="23"/>
          <ac:spMkLst>
            <pc:docMk/>
            <pc:sldMk cId="1345495293" sldId="257"/>
            <ac:spMk id="9" creationId="{EEBF1590-3B36-48EE-A89D-3B6F3CB256AB}"/>
          </ac:spMkLst>
        </pc:spChg>
        <pc:spChg chg="add del">
          <ac:chgData name="Rhim, Abby" userId="S::abby.rhim@vermont.gov::6de2ea51-24e6-45aa-819a-f3a32b1b5037" providerId="AD" clId="Web-{008217F2-B816-AECE-3372-EA56BA6CC0B2}" dt="2022-10-05T19:39:37.787" v="23"/>
          <ac:spMkLst>
            <pc:docMk/>
            <pc:sldMk cId="1345495293" sldId="257"/>
            <ac:spMk id="11" creationId="{AC8F6C8C-AB5A-4548-942D-E3FD40ACBC49}"/>
          </ac:spMkLst>
        </pc:spChg>
        <pc:spChg chg="add del">
          <ac:chgData name="Rhim, Abby" userId="S::abby.rhim@vermont.gov::6de2ea51-24e6-45aa-819a-f3a32b1b5037" providerId="AD" clId="Web-{008217F2-B816-AECE-3372-EA56BA6CC0B2}" dt="2022-10-05T19:43:35.166" v="31"/>
          <ac:spMkLst>
            <pc:docMk/>
            <pc:sldMk cId="1345495293" sldId="257"/>
            <ac:spMk id="15" creationId="{979E27D9-03C7-44E2-9FF8-15D0C8506AF7}"/>
          </ac:spMkLst>
        </pc:spChg>
        <pc:spChg chg="add del">
          <ac:chgData name="Rhim, Abby" userId="S::abby.rhim@vermont.gov::6de2ea51-24e6-45aa-819a-f3a32b1b5037" providerId="AD" clId="Web-{008217F2-B816-AECE-3372-EA56BA6CC0B2}" dt="2022-10-05T19:43:35.166" v="31"/>
          <ac:spMkLst>
            <pc:docMk/>
            <pc:sldMk cId="1345495293" sldId="257"/>
            <ac:spMk id="17" creationId="{EEBF1590-3B36-48EE-A89D-3B6F3CB256AB}"/>
          </ac:spMkLst>
        </pc:spChg>
        <pc:spChg chg="add del">
          <ac:chgData name="Rhim, Abby" userId="S::abby.rhim@vermont.gov::6de2ea51-24e6-45aa-819a-f3a32b1b5037" providerId="AD" clId="Web-{008217F2-B816-AECE-3372-EA56BA6CC0B2}" dt="2022-10-05T19:43:35.166" v="31"/>
          <ac:spMkLst>
            <pc:docMk/>
            <pc:sldMk cId="1345495293" sldId="257"/>
            <ac:spMk id="18" creationId="{AC8F6C8C-AB5A-4548-942D-E3FD40ACBC49}"/>
          </ac:spMkLst>
        </pc:spChg>
        <pc:spChg chg="add">
          <ac:chgData name="Rhim, Abby" userId="S::abby.rhim@vermont.gov::6de2ea51-24e6-45aa-819a-f3a32b1b5037" providerId="AD" clId="Web-{008217F2-B816-AECE-3372-EA56BA6CC0B2}" dt="2022-10-05T19:43:35.181" v="32"/>
          <ac:spMkLst>
            <pc:docMk/>
            <pc:sldMk cId="1345495293" sldId="257"/>
            <ac:spMk id="19" creationId="{979E27D9-03C7-44E2-9FF8-15D0C8506AF7}"/>
          </ac:spMkLst>
        </pc:spChg>
        <pc:spChg chg="add">
          <ac:chgData name="Rhim, Abby" userId="S::abby.rhim@vermont.gov::6de2ea51-24e6-45aa-819a-f3a32b1b5037" providerId="AD" clId="Web-{008217F2-B816-AECE-3372-EA56BA6CC0B2}" dt="2022-10-05T19:43:35.181" v="32"/>
          <ac:spMkLst>
            <pc:docMk/>
            <pc:sldMk cId="1345495293" sldId="257"/>
            <ac:spMk id="20" creationId="{EEBF1590-3B36-48EE-A89D-3B6F3CB256AB}"/>
          </ac:spMkLst>
        </pc:spChg>
        <pc:spChg chg="add">
          <ac:chgData name="Rhim, Abby" userId="S::abby.rhim@vermont.gov::6de2ea51-24e6-45aa-819a-f3a32b1b5037" providerId="AD" clId="Web-{008217F2-B816-AECE-3372-EA56BA6CC0B2}" dt="2022-10-05T19:43:35.181" v="32"/>
          <ac:spMkLst>
            <pc:docMk/>
            <pc:sldMk cId="1345495293" sldId="257"/>
            <ac:spMk id="21" creationId="{AC8F6C8C-AB5A-4548-942D-E3FD40ACBC49}"/>
          </ac:spMkLst>
        </pc:spChg>
      </pc:sldChg>
      <pc:sldChg chg="addSp delSp modSp mod modClrScheme delDesignElem chgLayout">
        <pc:chgData name="Rhim, Abby" userId="S::abby.rhim@vermont.gov::6de2ea51-24e6-45aa-819a-f3a32b1b5037" providerId="AD" clId="Web-{008217F2-B816-AECE-3372-EA56BA6CC0B2}" dt="2022-10-05T20:06:50.439" v="336" actId="1076"/>
        <pc:sldMkLst>
          <pc:docMk/>
          <pc:sldMk cId="29216891" sldId="258"/>
        </pc:sldMkLst>
        <pc:spChg chg="mod ord">
          <ac:chgData name="Rhim, Abby" userId="S::abby.rhim@vermont.gov::6de2ea51-24e6-45aa-819a-f3a32b1b5037" providerId="AD" clId="Web-{008217F2-B816-AECE-3372-EA56BA6CC0B2}" dt="2022-10-05T19:53:16.504" v="221"/>
          <ac:spMkLst>
            <pc:docMk/>
            <pc:sldMk cId="29216891" sldId="258"/>
            <ac:spMk id="2" creationId="{B97B61EE-4941-31B5-5A0E-04FC8F5D536B}"/>
          </ac:spMkLst>
        </pc:spChg>
        <pc:spChg chg="del">
          <ac:chgData name="Rhim, Abby" userId="S::abby.rhim@vermont.gov::6de2ea51-24e6-45aa-819a-f3a32b1b5037" providerId="AD" clId="Web-{008217F2-B816-AECE-3372-EA56BA6CC0B2}" dt="2022-10-05T19:19:01.360" v="0"/>
          <ac:spMkLst>
            <pc:docMk/>
            <pc:sldMk cId="29216891" sldId="258"/>
            <ac:spMk id="15" creationId="{DE7FFD28-545C-4C88-A2E7-152FB234C92C}"/>
          </ac:spMkLst>
        </pc:spChg>
        <pc:spChg chg="add del">
          <ac:chgData name="Rhim, Abby" userId="S::abby.rhim@vermont.gov::6de2ea51-24e6-45aa-819a-f3a32b1b5037" providerId="AD" clId="Web-{008217F2-B816-AECE-3372-EA56BA6CC0B2}" dt="2022-10-05T19:39:37.787" v="23"/>
          <ac:spMkLst>
            <pc:docMk/>
            <pc:sldMk cId="29216891" sldId="258"/>
            <ac:spMk id="16" creationId="{91E5A9A7-95C6-4F4F-B00E-C82E07FE62EF}"/>
          </ac:spMkLst>
        </pc:spChg>
        <pc:spChg chg="add del">
          <ac:chgData name="Rhim, Abby" userId="S::abby.rhim@vermont.gov::6de2ea51-24e6-45aa-819a-f3a32b1b5037" providerId="AD" clId="Web-{008217F2-B816-AECE-3372-EA56BA6CC0B2}" dt="2022-10-05T19:39:37.787" v="23"/>
          <ac:spMkLst>
            <pc:docMk/>
            <pc:sldMk cId="29216891" sldId="258"/>
            <ac:spMk id="17" creationId="{A8384FB5-9ADC-4DDC-881B-597D56F5B15D}"/>
          </ac:spMkLst>
        </pc:spChg>
        <pc:spChg chg="add del">
          <ac:chgData name="Rhim, Abby" userId="S::abby.rhim@vermont.gov::6de2ea51-24e6-45aa-819a-f3a32b1b5037" providerId="AD" clId="Web-{008217F2-B816-AECE-3372-EA56BA6CC0B2}" dt="2022-10-05T19:39:37.787" v="23"/>
          <ac:spMkLst>
            <pc:docMk/>
            <pc:sldMk cId="29216891" sldId="258"/>
            <ac:spMk id="18" creationId="{D07DD2DE-F619-49DD-B5E7-03A290FF4ED1}"/>
          </ac:spMkLst>
        </pc:spChg>
        <pc:spChg chg="add del">
          <ac:chgData name="Rhim, Abby" userId="S::abby.rhim@vermont.gov::6de2ea51-24e6-45aa-819a-f3a32b1b5037" providerId="AD" clId="Web-{008217F2-B816-AECE-3372-EA56BA6CC0B2}" dt="2022-10-05T19:45:01.902" v="40"/>
          <ac:spMkLst>
            <pc:docMk/>
            <pc:sldMk cId="29216891" sldId="258"/>
            <ac:spMk id="19" creationId="{A344AAA5-41F4-4862-97EF-688D31DC7567}"/>
          </ac:spMkLst>
        </pc:spChg>
        <pc:spChg chg="add del">
          <ac:chgData name="Rhim, Abby" userId="S::abby.rhim@vermont.gov::6de2ea51-24e6-45aa-819a-f3a32b1b5037" providerId="AD" clId="Web-{008217F2-B816-AECE-3372-EA56BA6CC0B2}" dt="2022-10-05T19:39:37.787" v="23"/>
          <ac:spMkLst>
            <pc:docMk/>
            <pc:sldMk cId="29216891" sldId="258"/>
            <ac:spMk id="20" creationId="{85149191-5F60-4A28-AAFF-039F96B0F3EC}"/>
          </ac:spMkLst>
        </pc:spChg>
        <pc:spChg chg="add del">
          <ac:chgData name="Rhim, Abby" userId="S::abby.rhim@vermont.gov::6de2ea51-24e6-45aa-819a-f3a32b1b5037" providerId="AD" clId="Web-{008217F2-B816-AECE-3372-EA56BA6CC0B2}" dt="2022-10-05T19:45:01.902" v="40"/>
          <ac:spMkLst>
            <pc:docMk/>
            <pc:sldMk cId="29216891" sldId="258"/>
            <ac:spMk id="21" creationId="{69E1A62C-2AAF-4B3E-8CDB-65E237080997}"/>
          </ac:spMkLst>
        </pc:spChg>
        <pc:spChg chg="add del">
          <ac:chgData name="Rhim, Abby" userId="S::abby.rhim@vermont.gov::6de2ea51-24e6-45aa-819a-f3a32b1b5037" providerId="AD" clId="Web-{008217F2-B816-AECE-3372-EA56BA6CC0B2}" dt="2022-10-05T19:39:37.787" v="23"/>
          <ac:spMkLst>
            <pc:docMk/>
            <pc:sldMk cId="29216891" sldId="258"/>
            <ac:spMk id="22" creationId="{F8260ED5-17F7-4158-B241-D51DD4CF1B7E}"/>
          </ac:spMkLst>
        </pc:spChg>
        <pc:spChg chg="add del">
          <ac:chgData name="Rhim, Abby" userId="S::abby.rhim@vermont.gov::6de2ea51-24e6-45aa-819a-f3a32b1b5037" providerId="AD" clId="Web-{008217F2-B816-AECE-3372-EA56BA6CC0B2}" dt="2022-10-05T19:45:01.902" v="40"/>
          <ac:spMkLst>
            <pc:docMk/>
            <pc:sldMk cId="29216891" sldId="258"/>
            <ac:spMk id="23" creationId="{2596F992-698C-48C0-9D89-70DA4CE927EF}"/>
          </ac:spMkLst>
        </pc:spChg>
        <pc:spChg chg="add del">
          <ac:chgData name="Rhim, Abby" userId="S::abby.rhim@vermont.gov::6de2ea51-24e6-45aa-819a-f3a32b1b5037" providerId="AD" clId="Web-{008217F2-B816-AECE-3372-EA56BA6CC0B2}" dt="2022-10-05T19:45:01.902" v="40"/>
          <ac:spMkLst>
            <pc:docMk/>
            <pc:sldMk cId="29216891" sldId="258"/>
            <ac:spMk id="24" creationId="{9245566C-70AE-26BF-4682-52CA44FE93B8}"/>
          </ac:spMkLst>
        </pc:spChg>
        <pc:spChg chg="add del">
          <ac:chgData name="Rhim, Abby" userId="S::abby.rhim@vermont.gov::6de2ea51-24e6-45aa-819a-f3a32b1b5037" providerId="AD" clId="Web-{008217F2-B816-AECE-3372-EA56BA6CC0B2}" dt="2022-10-05T19:45:04.839" v="42"/>
          <ac:spMkLst>
            <pc:docMk/>
            <pc:sldMk cId="29216891" sldId="258"/>
            <ac:spMk id="26" creationId="{A8384FB5-9ADC-4DDC-881B-597D56F5B15D}"/>
          </ac:spMkLst>
        </pc:spChg>
        <pc:spChg chg="add del">
          <ac:chgData name="Rhim, Abby" userId="S::abby.rhim@vermont.gov::6de2ea51-24e6-45aa-819a-f3a32b1b5037" providerId="AD" clId="Web-{008217F2-B816-AECE-3372-EA56BA6CC0B2}" dt="2022-10-05T19:45:04.839" v="42"/>
          <ac:spMkLst>
            <pc:docMk/>
            <pc:sldMk cId="29216891" sldId="258"/>
            <ac:spMk id="27" creationId="{1199E1B1-A8C0-4FE8-A5A8-1CB41D69F857}"/>
          </ac:spMkLst>
        </pc:spChg>
        <pc:spChg chg="add del">
          <ac:chgData name="Rhim, Abby" userId="S::abby.rhim@vermont.gov::6de2ea51-24e6-45aa-819a-f3a32b1b5037" providerId="AD" clId="Web-{008217F2-B816-AECE-3372-EA56BA6CC0B2}" dt="2022-10-05T19:45:04.839" v="42"/>
          <ac:spMkLst>
            <pc:docMk/>
            <pc:sldMk cId="29216891" sldId="258"/>
            <ac:spMk id="28" creationId="{84A8DE83-DE75-4B41-9DB4-A7EC0B0DEC0B}"/>
          </ac:spMkLst>
        </pc:spChg>
        <pc:spChg chg="add del">
          <ac:chgData name="Rhim, Abby" userId="S::abby.rhim@vermont.gov::6de2ea51-24e6-45aa-819a-f3a32b1b5037" providerId="AD" clId="Web-{008217F2-B816-AECE-3372-EA56BA6CC0B2}" dt="2022-10-05T19:45:04.839" v="42"/>
          <ac:spMkLst>
            <pc:docMk/>
            <pc:sldMk cId="29216891" sldId="258"/>
            <ac:spMk id="29" creationId="{A7009A0A-BEF5-4EAC-AF15-E4F9F002E239}"/>
          </ac:spMkLst>
        </pc:spChg>
        <pc:spChg chg="add del">
          <ac:chgData name="Rhim, Abby" userId="S::abby.rhim@vermont.gov::6de2ea51-24e6-45aa-819a-f3a32b1b5037" providerId="AD" clId="Web-{008217F2-B816-AECE-3372-EA56BA6CC0B2}" dt="2022-10-05T19:48:14.389" v="85"/>
          <ac:spMkLst>
            <pc:docMk/>
            <pc:sldMk cId="29216891" sldId="258"/>
            <ac:spMk id="30" creationId="{979E27D9-03C7-44E2-9FF8-15D0C8506AF7}"/>
          </ac:spMkLst>
        </pc:spChg>
        <pc:spChg chg="add del">
          <ac:chgData name="Rhim, Abby" userId="S::abby.rhim@vermont.gov::6de2ea51-24e6-45aa-819a-f3a32b1b5037" providerId="AD" clId="Web-{008217F2-B816-AECE-3372-EA56BA6CC0B2}" dt="2022-10-05T19:48:14.389" v="85"/>
          <ac:spMkLst>
            <pc:docMk/>
            <pc:sldMk cId="29216891" sldId="258"/>
            <ac:spMk id="31" creationId="{D71641B4-2461-6C7F-F4CF-9A092D19FB53}"/>
          </ac:spMkLst>
        </pc:spChg>
        <pc:spChg chg="add del">
          <ac:chgData name="Rhim, Abby" userId="S::abby.rhim@vermont.gov::6de2ea51-24e6-45aa-819a-f3a32b1b5037" providerId="AD" clId="Web-{008217F2-B816-AECE-3372-EA56BA6CC0B2}" dt="2022-10-05T19:48:14.389" v="85"/>
          <ac:spMkLst>
            <pc:docMk/>
            <pc:sldMk cId="29216891" sldId="258"/>
            <ac:spMk id="32" creationId="{EEBF1590-3B36-48EE-A89D-3B6F3CB256AB}"/>
          </ac:spMkLst>
        </pc:spChg>
        <pc:spChg chg="add del">
          <ac:chgData name="Rhim, Abby" userId="S::abby.rhim@vermont.gov::6de2ea51-24e6-45aa-819a-f3a32b1b5037" providerId="AD" clId="Web-{008217F2-B816-AECE-3372-EA56BA6CC0B2}" dt="2022-10-05T19:48:14.389" v="85"/>
          <ac:spMkLst>
            <pc:docMk/>
            <pc:sldMk cId="29216891" sldId="258"/>
            <ac:spMk id="33" creationId="{AC8F6C8C-AB5A-4548-942D-E3FD40ACBC49}"/>
          </ac:spMkLst>
        </pc:spChg>
        <pc:spChg chg="add del">
          <ac:chgData name="Rhim, Abby" userId="S::abby.rhim@vermont.gov::6de2ea51-24e6-45aa-819a-f3a32b1b5037" providerId="AD" clId="Web-{008217F2-B816-AECE-3372-EA56BA6CC0B2}" dt="2022-10-05T19:52:06.846" v="199"/>
          <ac:spMkLst>
            <pc:docMk/>
            <pc:sldMk cId="29216891" sldId="258"/>
            <ac:spMk id="39" creationId="{A8384FB5-9ADC-4DDC-881B-597D56F5B15D}"/>
          </ac:spMkLst>
        </pc:spChg>
        <pc:spChg chg="add del">
          <ac:chgData name="Rhim, Abby" userId="S::abby.rhim@vermont.gov::6de2ea51-24e6-45aa-819a-f3a32b1b5037" providerId="AD" clId="Web-{008217F2-B816-AECE-3372-EA56BA6CC0B2}" dt="2022-10-05T19:52:06.846" v="199"/>
          <ac:spMkLst>
            <pc:docMk/>
            <pc:sldMk cId="29216891" sldId="258"/>
            <ac:spMk id="41" creationId="{91E5A9A7-95C6-4F4F-B00E-C82E07FE62EF}"/>
          </ac:spMkLst>
        </pc:spChg>
        <pc:spChg chg="add del">
          <ac:chgData name="Rhim, Abby" userId="S::abby.rhim@vermont.gov::6de2ea51-24e6-45aa-819a-f3a32b1b5037" providerId="AD" clId="Web-{008217F2-B816-AECE-3372-EA56BA6CC0B2}" dt="2022-10-05T19:52:06.846" v="199"/>
          <ac:spMkLst>
            <pc:docMk/>
            <pc:sldMk cId="29216891" sldId="258"/>
            <ac:spMk id="43" creationId="{D07DD2DE-F619-49DD-B5E7-03A290FF4ED1}"/>
          </ac:spMkLst>
        </pc:spChg>
        <pc:spChg chg="add del">
          <ac:chgData name="Rhim, Abby" userId="S::abby.rhim@vermont.gov::6de2ea51-24e6-45aa-819a-f3a32b1b5037" providerId="AD" clId="Web-{008217F2-B816-AECE-3372-EA56BA6CC0B2}" dt="2022-10-05T19:52:06.846" v="199"/>
          <ac:spMkLst>
            <pc:docMk/>
            <pc:sldMk cId="29216891" sldId="258"/>
            <ac:spMk id="45" creationId="{85149191-5F60-4A28-AAFF-039F96B0F3EC}"/>
          </ac:spMkLst>
        </pc:spChg>
        <pc:spChg chg="add del">
          <ac:chgData name="Rhim, Abby" userId="S::abby.rhim@vermont.gov::6de2ea51-24e6-45aa-819a-f3a32b1b5037" providerId="AD" clId="Web-{008217F2-B816-AECE-3372-EA56BA6CC0B2}" dt="2022-10-05T19:52:06.846" v="199"/>
          <ac:spMkLst>
            <pc:docMk/>
            <pc:sldMk cId="29216891" sldId="258"/>
            <ac:spMk id="47" creationId="{F8260ED5-17F7-4158-B241-D51DD4CF1B7E}"/>
          </ac:spMkLst>
        </pc:spChg>
        <pc:spChg chg="add del">
          <ac:chgData name="Rhim, Abby" userId="S::abby.rhim@vermont.gov::6de2ea51-24e6-45aa-819a-f3a32b1b5037" providerId="AD" clId="Web-{008217F2-B816-AECE-3372-EA56BA6CC0B2}" dt="2022-10-05T19:53:16.504" v="221"/>
          <ac:spMkLst>
            <pc:docMk/>
            <pc:sldMk cId="29216891" sldId="258"/>
            <ac:spMk id="52" creationId="{A8384FB5-9ADC-4DDC-881B-597D56F5B15D}"/>
          </ac:spMkLst>
        </pc:spChg>
        <pc:spChg chg="add del">
          <ac:chgData name="Rhim, Abby" userId="S::abby.rhim@vermont.gov::6de2ea51-24e6-45aa-819a-f3a32b1b5037" providerId="AD" clId="Web-{008217F2-B816-AECE-3372-EA56BA6CC0B2}" dt="2022-10-05T19:53:16.504" v="221"/>
          <ac:spMkLst>
            <pc:docMk/>
            <pc:sldMk cId="29216891" sldId="258"/>
            <ac:spMk id="54" creationId="{91E5A9A7-95C6-4F4F-B00E-C82E07FE62EF}"/>
          </ac:spMkLst>
        </pc:spChg>
        <pc:spChg chg="add del">
          <ac:chgData name="Rhim, Abby" userId="S::abby.rhim@vermont.gov::6de2ea51-24e6-45aa-819a-f3a32b1b5037" providerId="AD" clId="Web-{008217F2-B816-AECE-3372-EA56BA6CC0B2}" dt="2022-10-05T19:53:16.504" v="221"/>
          <ac:spMkLst>
            <pc:docMk/>
            <pc:sldMk cId="29216891" sldId="258"/>
            <ac:spMk id="56" creationId="{D07DD2DE-F619-49DD-B5E7-03A290FF4ED1}"/>
          </ac:spMkLst>
        </pc:spChg>
        <pc:spChg chg="add del">
          <ac:chgData name="Rhim, Abby" userId="S::abby.rhim@vermont.gov::6de2ea51-24e6-45aa-819a-f3a32b1b5037" providerId="AD" clId="Web-{008217F2-B816-AECE-3372-EA56BA6CC0B2}" dt="2022-10-05T19:53:16.504" v="221"/>
          <ac:spMkLst>
            <pc:docMk/>
            <pc:sldMk cId="29216891" sldId="258"/>
            <ac:spMk id="58" creationId="{85149191-5F60-4A28-AAFF-039F96B0F3EC}"/>
          </ac:spMkLst>
        </pc:spChg>
        <pc:spChg chg="add del">
          <ac:chgData name="Rhim, Abby" userId="S::abby.rhim@vermont.gov::6de2ea51-24e6-45aa-819a-f3a32b1b5037" providerId="AD" clId="Web-{008217F2-B816-AECE-3372-EA56BA6CC0B2}" dt="2022-10-05T19:53:16.504" v="221"/>
          <ac:spMkLst>
            <pc:docMk/>
            <pc:sldMk cId="29216891" sldId="258"/>
            <ac:spMk id="60" creationId="{F8260ED5-17F7-4158-B241-D51DD4CF1B7E}"/>
          </ac:spMkLst>
        </pc:spChg>
        <pc:spChg chg="add">
          <ac:chgData name="Rhim, Abby" userId="S::abby.rhim@vermont.gov::6de2ea51-24e6-45aa-819a-f3a32b1b5037" providerId="AD" clId="Web-{008217F2-B816-AECE-3372-EA56BA6CC0B2}" dt="2022-10-05T19:53:16.504" v="221"/>
          <ac:spMkLst>
            <pc:docMk/>
            <pc:sldMk cId="29216891" sldId="258"/>
            <ac:spMk id="65" creationId="{A8384FB5-9ADC-4DDC-881B-597D56F5B15D}"/>
          </ac:spMkLst>
        </pc:spChg>
        <pc:spChg chg="add">
          <ac:chgData name="Rhim, Abby" userId="S::abby.rhim@vermont.gov::6de2ea51-24e6-45aa-819a-f3a32b1b5037" providerId="AD" clId="Web-{008217F2-B816-AECE-3372-EA56BA6CC0B2}" dt="2022-10-05T19:53:16.504" v="221"/>
          <ac:spMkLst>
            <pc:docMk/>
            <pc:sldMk cId="29216891" sldId="258"/>
            <ac:spMk id="67" creationId="{1199E1B1-A8C0-4FE8-A5A8-1CB41D69F857}"/>
          </ac:spMkLst>
        </pc:spChg>
        <pc:spChg chg="add">
          <ac:chgData name="Rhim, Abby" userId="S::abby.rhim@vermont.gov::6de2ea51-24e6-45aa-819a-f3a32b1b5037" providerId="AD" clId="Web-{008217F2-B816-AECE-3372-EA56BA6CC0B2}" dt="2022-10-05T19:53:16.504" v="221"/>
          <ac:spMkLst>
            <pc:docMk/>
            <pc:sldMk cId="29216891" sldId="258"/>
            <ac:spMk id="69" creationId="{84A8DE83-DE75-4B41-9DB4-A7EC0B0DEC0B}"/>
          </ac:spMkLst>
        </pc:spChg>
        <pc:spChg chg="add">
          <ac:chgData name="Rhim, Abby" userId="S::abby.rhim@vermont.gov::6de2ea51-24e6-45aa-819a-f3a32b1b5037" providerId="AD" clId="Web-{008217F2-B816-AECE-3372-EA56BA6CC0B2}" dt="2022-10-05T19:53:16.504" v="221"/>
          <ac:spMkLst>
            <pc:docMk/>
            <pc:sldMk cId="29216891" sldId="258"/>
            <ac:spMk id="71" creationId="{A7009A0A-BEF5-4EAC-AF15-E4F9F002E239}"/>
          </ac:spMkLst>
        </pc:spChg>
        <pc:graphicFrameChg chg="add del mod ord modGraphic">
          <ac:chgData name="Rhim, Abby" userId="S::abby.rhim@vermont.gov::6de2ea51-24e6-45aa-819a-f3a32b1b5037" providerId="AD" clId="Web-{008217F2-B816-AECE-3372-EA56BA6CC0B2}" dt="2022-10-05T19:45:04.870" v="43"/>
          <ac:graphicFrameMkLst>
            <pc:docMk/>
            <pc:sldMk cId="29216891" sldId="258"/>
            <ac:graphicFrameMk id="9" creationId="{7B59780E-313C-4AC8-7695-F57B4C2CF12B}"/>
          </ac:graphicFrameMkLst>
        </pc:graphicFrameChg>
        <pc:graphicFrameChg chg="add del">
          <ac:chgData name="Rhim, Abby" userId="S::abby.rhim@vermont.gov::6de2ea51-24e6-45aa-819a-f3a32b1b5037" providerId="AD" clId="Web-{008217F2-B816-AECE-3372-EA56BA6CC0B2}" dt="2022-10-05T19:45:01.902" v="40"/>
          <ac:graphicFrameMkLst>
            <pc:docMk/>
            <pc:sldMk cId="29216891" sldId="258"/>
            <ac:graphicFrameMk id="25" creationId="{7B59780E-313C-4AC8-7695-F57B4C2CF12B}"/>
          </ac:graphicFrameMkLst>
        </pc:graphicFrameChg>
        <pc:graphicFrameChg chg="add mod modGraphic">
          <ac:chgData name="Rhim, Abby" userId="S::abby.rhim@vermont.gov::6de2ea51-24e6-45aa-819a-f3a32b1b5037" providerId="AD" clId="Web-{008217F2-B816-AECE-3372-EA56BA6CC0B2}" dt="2022-10-05T20:06:50.439" v="336" actId="1076"/>
          <ac:graphicFrameMkLst>
            <pc:docMk/>
            <pc:sldMk cId="29216891" sldId="258"/>
            <ac:graphicFrameMk id="34" creationId="{7B59780E-313C-4AC8-7695-F57B4C2CF12B}"/>
          </ac:graphicFrameMkLst>
        </pc:graphicFrameChg>
      </pc:sldChg>
      <pc:sldChg chg="addSp delSp modSp mod modClrScheme delDesignElem chgLayout">
        <pc:chgData name="Rhim, Abby" userId="S::abby.rhim@vermont.gov::6de2ea51-24e6-45aa-819a-f3a32b1b5037" providerId="AD" clId="Web-{008217F2-B816-AECE-3372-EA56BA6CC0B2}" dt="2022-10-05T20:22:58.611" v="353" actId="20577"/>
        <pc:sldMkLst>
          <pc:docMk/>
          <pc:sldMk cId="3048661873" sldId="259"/>
        </pc:sldMkLst>
        <pc:spChg chg="mod ord">
          <ac:chgData name="Rhim, Abby" userId="S::abby.rhim@vermont.gov::6de2ea51-24e6-45aa-819a-f3a32b1b5037" providerId="AD" clId="Web-{008217F2-B816-AECE-3372-EA56BA6CC0B2}" dt="2022-10-05T19:56:09.881" v="245"/>
          <ac:spMkLst>
            <pc:docMk/>
            <pc:sldMk cId="3048661873" sldId="259"/>
            <ac:spMk id="2" creationId="{BAB78A9C-299F-127F-68CA-2E19DC588638}"/>
          </ac:spMkLst>
        </pc:spChg>
        <pc:spChg chg="mod ord">
          <ac:chgData name="Rhim, Abby" userId="S::abby.rhim@vermont.gov::6de2ea51-24e6-45aa-819a-f3a32b1b5037" providerId="AD" clId="Web-{008217F2-B816-AECE-3372-EA56BA6CC0B2}" dt="2022-10-05T20:22:58.611" v="353" actId="20577"/>
          <ac:spMkLst>
            <pc:docMk/>
            <pc:sldMk cId="3048661873" sldId="259"/>
            <ac:spMk id="3" creationId="{A3D1C96A-E499-1A0D-6199-A8259CED4F53}"/>
          </ac:spMkLst>
        </pc:spChg>
        <pc:spChg chg="del">
          <ac:chgData name="Rhim, Abby" userId="S::abby.rhim@vermont.gov::6de2ea51-24e6-45aa-819a-f3a32b1b5037" providerId="AD" clId="Web-{008217F2-B816-AECE-3372-EA56BA6CC0B2}" dt="2022-10-05T19:19:01.360" v="0"/>
          <ac:spMkLst>
            <pc:docMk/>
            <pc:sldMk cId="3048661873" sldId="259"/>
            <ac:spMk id="6" creationId="{DC8C3900-B8A1-4965-88E6-CBCBFE067207}"/>
          </ac:spMkLst>
        </pc:spChg>
        <pc:spChg chg="add del">
          <ac:chgData name="Rhim, Abby" userId="S::abby.rhim@vermont.gov::6de2ea51-24e6-45aa-819a-f3a32b1b5037" providerId="AD" clId="Web-{008217F2-B816-AECE-3372-EA56BA6CC0B2}" dt="2022-10-05T19:39:37.787" v="23"/>
          <ac:spMkLst>
            <pc:docMk/>
            <pc:sldMk cId="3048661873" sldId="259"/>
            <ac:spMk id="7" creationId="{979E27D9-03C7-44E2-9FF8-15D0C8506AF7}"/>
          </ac:spMkLst>
        </pc:spChg>
        <pc:spChg chg="add del">
          <ac:chgData name="Rhim, Abby" userId="S::abby.rhim@vermont.gov::6de2ea51-24e6-45aa-819a-f3a32b1b5037" providerId="AD" clId="Web-{008217F2-B816-AECE-3372-EA56BA6CC0B2}" dt="2022-10-05T19:44:06.682" v="36"/>
          <ac:spMkLst>
            <pc:docMk/>
            <pc:sldMk cId="3048661873" sldId="259"/>
            <ac:spMk id="9" creationId="{979E27D9-03C7-44E2-9FF8-15D0C8506AF7}"/>
          </ac:spMkLst>
        </pc:spChg>
        <pc:spChg chg="add del">
          <ac:chgData name="Rhim, Abby" userId="S::abby.rhim@vermont.gov::6de2ea51-24e6-45aa-819a-f3a32b1b5037" providerId="AD" clId="Web-{008217F2-B816-AECE-3372-EA56BA6CC0B2}" dt="2022-10-05T19:39:37.787" v="23"/>
          <ac:spMkLst>
            <pc:docMk/>
            <pc:sldMk cId="3048661873" sldId="259"/>
            <ac:spMk id="10" creationId="{EEBF1590-3B36-48EE-A89D-3B6F3CB256AB}"/>
          </ac:spMkLst>
        </pc:spChg>
        <pc:spChg chg="add del">
          <ac:chgData name="Rhim, Abby" userId="S::abby.rhim@vermont.gov::6de2ea51-24e6-45aa-819a-f3a32b1b5037" providerId="AD" clId="Web-{008217F2-B816-AECE-3372-EA56BA6CC0B2}" dt="2022-10-05T19:44:06.682" v="36"/>
          <ac:spMkLst>
            <pc:docMk/>
            <pc:sldMk cId="3048661873" sldId="259"/>
            <ac:spMk id="11" creationId="{EEBF1590-3B36-48EE-A89D-3B6F3CB256AB}"/>
          </ac:spMkLst>
        </pc:spChg>
        <pc:spChg chg="add del">
          <ac:chgData name="Rhim, Abby" userId="S::abby.rhim@vermont.gov::6de2ea51-24e6-45aa-819a-f3a32b1b5037" providerId="AD" clId="Web-{008217F2-B816-AECE-3372-EA56BA6CC0B2}" dt="2022-10-05T19:39:37.787" v="23"/>
          <ac:spMkLst>
            <pc:docMk/>
            <pc:sldMk cId="3048661873" sldId="259"/>
            <ac:spMk id="12" creationId="{AC8F6C8C-AB5A-4548-942D-E3FD40ACBC49}"/>
          </ac:spMkLst>
        </pc:spChg>
        <pc:spChg chg="add del">
          <ac:chgData name="Rhim, Abby" userId="S::abby.rhim@vermont.gov::6de2ea51-24e6-45aa-819a-f3a32b1b5037" providerId="AD" clId="Web-{008217F2-B816-AECE-3372-EA56BA6CC0B2}" dt="2022-10-05T19:44:06.682" v="36"/>
          <ac:spMkLst>
            <pc:docMk/>
            <pc:sldMk cId="3048661873" sldId="259"/>
            <ac:spMk id="13" creationId="{AC8F6C8C-AB5A-4548-942D-E3FD40ACBC49}"/>
          </ac:spMkLst>
        </pc:spChg>
        <pc:spChg chg="add del">
          <ac:chgData name="Rhim, Abby" userId="S::abby.rhim@vermont.gov::6de2ea51-24e6-45aa-819a-f3a32b1b5037" providerId="AD" clId="Web-{008217F2-B816-AECE-3372-EA56BA6CC0B2}" dt="2022-10-05T19:56:09.881" v="245"/>
          <ac:spMkLst>
            <pc:docMk/>
            <pc:sldMk cId="3048661873" sldId="259"/>
            <ac:spMk id="18" creationId="{979E27D9-03C7-44E2-9FF8-15D0C8506AF7}"/>
          </ac:spMkLst>
        </pc:spChg>
        <pc:spChg chg="add del">
          <ac:chgData name="Rhim, Abby" userId="S::abby.rhim@vermont.gov::6de2ea51-24e6-45aa-819a-f3a32b1b5037" providerId="AD" clId="Web-{008217F2-B816-AECE-3372-EA56BA6CC0B2}" dt="2022-10-05T19:56:09.881" v="245"/>
          <ac:spMkLst>
            <pc:docMk/>
            <pc:sldMk cId="3048661873" sldId="259"/>
            <ac:spMk id="20" creationId="{EEBF1590-3B36-48EE-A89D-3B6F3CB256AB}"/>
          </ac:spMkLst>
        </pc:spChg>
        <pc:spChg chg="add del">
          <ac:chgData name="Rhim, Abby" userId="S::abby.rhim@vermont.gov::6de2ea51-24e6-45aa-819a-f3a32b1b5037" providerId="AD" clId="Web-{008217F2-B816-AECE-3372-EA56BA6CC0B2}" dt="2022-10-05T19:56:09.881" v="245"/>
          <ac:spMkLst>
            <pc:docMk/>
            <pc:sldMk cId="3048661873" sldId="259"/>
            <ac:spMk id="22" creationId="{AC8F6C8C-AB5A-4548-942D-E3FD40ACBC49}"/>
          </ac:spMkLst>
        </pc:spChg>
        <pc:spChg chg="add">
          <ac:chgData name="Rhim, Abby" userId="S::abby.rhim@vermont.gov::6de2ea51-24e6-45aa-819a-f3a32b1b5037" providerId="AD" clId="Web-{008217F2-B816-AECE-3372-EA56BA6CC0B2}" dt="2022-10-05T19:56:09.881" v="245"/>
          <ac:spMkLst>
            <pc:docMk/>
            <pc:sldMk cId="3048661873" sldId="259"/>
            <ac:spMk id="27" creationId="{09588DA8-065E-4F6F-8EFD-43104AB2E0CF}"/>
          </ac:spMkLst>
        </pc:spChg>
        <pc:spChg chg="add">
          <ac:chgData name="Rhim, Abby" userId="S::abby.rhim@vermont.gov::6de2ea51-24e6-45aa-819a-f3a32b1b5037" providerId="AD" clId="Web-{008217F2-B816-AECE-3372-EA56BA6CC0B2}" dt="2022-10-05T19:56:09.881" v="245"/>
          <ac:spMkLst>
            <pc:docMk/>
            <pc:sldMk cId="3048661873" sldId="259"/>
            <ac:spMk id="29" creationId="{C4285719-470E-454C-AF62-8323075F1F5B}"/>
          </ac:spMkLst>
        </pc:spChg>
        <pc:spChg chg="add">
          <ac:chgData name="Rhim, Abby" userId="S::abby.rhim@vermont.gov::6de2ea51-24e6-45aa-819a-f3a32b1b5037" providerId="AD" clId="Web-{008217F2-B816-AECE-3372-EA56BA6CC0B2}" dt="2022-10-05T19:56:09.881" v="245"/>
          <ac:spMkLst>
            <pc:docMk/>
            <pc:sldMk cId="3048661873" sldId="259"/>
            <ac:spMk id="31" creationId="{CD9FE4EF-C4D8-49A0-B2FF-81D8DB7D8A24}"/>
          </ac:spMkLst>
        </pc:spChg>
        <pc:spChg chg="add">
          <ac:chgData name="Rhim, Abby" userId="S::abby.rhim@vermont.gov::6de2ea51-24e6-45aa-819a-f3a32b1b5037" providerId="AD" clId="Web-{008217F2-B816-AECE-3372-EA56BA6CC0B2}" dt="2022-10-05T19:56:09.881" v="245"/>
          <ac:spMkLst>
            <pc:docMk/>
            <pc:sldMk cId="3048661873" sldId="259"/>
            <ac:spMk id="33" creationId="{4300840D-0A0B-4512-BACA-B439D5B9C57C}"/>
          </ac:spMkLst>
        </pc:spChg>
        <pc:spChg chg="add">
          <ac:chgData name="Rhim, Abby" userId="S::abby.rhim@vermont.gov::6de2ea51-24e6-45aa-819a-f3a32b1b5037" providerId="AD" clId="Web-{008217F2-B816-AECE-3372-EA56BA6CC0B2}" dt="2022-10-05T19:56:09.881" v="245"/>
          <ac:spMkLst>
            <pc:docMk/>
            <pc:sldMk cId="3048661873" sldId="259"/>
            <ac:spMk id="35" creationId="{D2B78728-A580-49A7-84F9-6EF6F583ADE0}"/>
          </ac:spMkLst>
        </pc:spChg>
        <pc:spChg chg="add">
          <ac:chgData name="Rhim, Abby" userId="S::abby.rhim@vermont.gov::6de2ea51-24e6-45aa-819a-f3a32b1b5037" providerId="AD" clId="Web-{008217F2-B816-AECE-3372-EA56BA6CC0B2}" dt="2022-10-05T19:56:09.881" v="245"/>
          <ac:spMkLst>
            <pc:docMk/>
            <pc:sldMk cId="3048661873" sldId="259"/>
            <ac:spMk id="37" creationId="{38FAA1A1-D861-433F-88FA-1E9D6FD31D11}"/>
          </ac:spMkLst>
        </pc:spChg>
        <pc:spChg chg="add">
          <ac:chgData name="Rhim, Abby" userId="S::abby.rhim@vermont.gov::6de2ea51-24e6-45aa-819a-f3a32b1b5037" providerId="AD" clId="Web-{008217F2-B816-AECE-3372-EA56BA6CC0B2}" dt="2022-10-05T19:56:09.881" v="245"/>
          <ac:spMkLst>
            <pc:docMk/>
            <pc:sldMk cId="3048661873" sldId="259"/>
            <ac:spMk id="39" creationId="{8D71EDA1-87BF-4D5D-AB79-F346FD19278A}"/>
          </ac:spMkLst>
        </pc:spChg>
      </pc:sldChg>
      <pc:sldChg chg="addSp delSp modSp mod modClrScheme delDesignElem chgLayout">
        <pc:chgData name="Rhim, Abby" userId="S::abby.rhim@vermont.gov::6de2ea51-24e6-45aa-819a-f3a32b1b5037" providerId="AD" clId="Web-{008217F2-B816-AECE-3372-EA56BA6CC0B2}" dt="2022-10-05T20:03:06.060" v="309" actId="1076"/>
        <pc:sldMkLst>
          <pc:docMk/>
          <pc:sldMk cId="3586805113" sldId="260"/>
        </pc:sldMkLst>
        <pc:spChg chg="mod ord">
          <ac:chgData name="Rhim, Abby" userId="S::abby.rhim@vermont.gov::6de2ea51-24e6-45aa-819a-f3a32b1b5037" providerId="AD" clId="Web-{008217F2-B816-AECE-3372-EA56BA6CC0B2}" dt="2022-10-05T19:45:37.152" v="49" actId="14100"/>
          <ac:spMkLst>
            <pc:docMk/>
            <pc:sldMk cId="3586805113" sldId="260"/>
            <ac:spMk id="2" creationId="{2D0EB3CD-5B6E-06D0-96A3-2A44593F769A}"/>
          </ac:spMkLst>
        </pc:spChg>
        <pc:spChg chg="mod ord">
          <ac:chgData name="Rhim, Abby" userId="S::abby.rhim@vermont.gov::6de2ea51-24e6-45aa-819a-f3a32b1b5037" providerId="AD" clId="Web-{008217F2-B816-AECE-3372-EA56BA6CC0B2}" dt="2022-10-05T20:03:00.013" v="308" actId="14100"/>
          <ac:spMkLst>
            <pc:docMk/>
            <pc:sldMk cId="3586805113" sldId="260"/>
            <ac:spMk id="3" creationId="{DDC66496-83DC-E607-8A7B-B1ACDA465B37}"/>
          </ac:spMkLst>
        </pc:spChg>
        <pc:spChg chg="add del">
          <ac:chgData name="Rhim, Abby" userId="S::abby.rhim@vermont.gov::6de2ea51-24e6-45aa-819a-f3a32b1b5037" providerId="AD" clId="Web-{008217F2-B816-AECE-3372-EA56BA6CC0B2}" dt="2022-10-05T19:37:57.410" v="13"/>
          <ac:spMkLst>
            <pc:docMk/>
            <pc:sldMk cId="3586805113" sldId="260"/>
            <ac:spMk id="5" creationId="{C4285719-470E-454C-AF62-8323075F1F5B}"/>
          </ac:spMkLst>
        </pc:spChg>
        <pc:spChg chg="add del">
          <ac:chgData name="Rhim, Abby" userId="S::abby.rhim@vermont.gov::6de2ea51-24e6-45aa-819a-f3a32b1b5037" providerId="AD" clId="Web-{008217F2-B816-AECE-3372-EA56BA6CC0B2}" dt="2022-10-05T19:37:57.410" v="13"/>
          <ac:spMkLst>
            <pc:docMk/>
            <pc:sldMk cId="3586805113" sldId="260"/>
            <ac:spMk id="6" creationId="{CD9FE4EF-C4D8-49A0-B2FF-81D8DB7D8A24}"/>
          </ac:spMkLst>
        </pc:spChg>
        <pc:spChg chg="add del">
          <ac:chgData name="Rhim, Abby" userId="S::abby.rhim@vermont.gov::6de2ea51-24e6-45aa-819a-f3a32b1b5037" providerId="AD" clId="Web-{008217F2-B816-AECE-3372-EA56BA6CC0B2}" dt="2022-10-05T19:37:57.410" v="13"/>
          <ac:spMkLst>
            <pc:docMk/>
            <pc:sldMk cId="3586805113" sldId="260"/>
            <ac:spMk id="9" creationId="{4300840D-0A0B-4512-BACA-B439D5B9C57C}"/>
          </ac:spMkLst>
        </pc:spChg>
        <pc:spChg chg="add del">
          <ac:chgData name="Rhim, Abby" userId="S::abby.rhim@vermont.gov::6de2ea51-24e6-45aa-819a-f3a32b1b5037" providerId="AD" clId="Web-{008217F2-B816-AECE-3372-EA56BA6CC0B2}" dt="2022-10-05T19:37:57.410" v="13"/>
          <ac:spMkLst>
            <pc:docMk/>
            <pc:sldMk cId="3586805113" sldId="260"/>
            <ac:spMk id="28" creationId="{D2B78728-A580-49A7-84F9-6EF6F583ADE0}"/>
          </ac:spMkLst>
        </pc:spChg>
        <pc:spChg chg="add del">
          <ac:chgData name="Rhim, Abby" userId="S::abby.rhim@vermont.gov::6de2ea51-24e6-45aa-819a-f3a32b1b5037" providerId="AD" clId="Web-{008217F2-B816-AECE-3372-EA56BA6CC0B2}" dt="2022-10-05T19:37:57.410" v="13"/>
          <ac:spMkLst>
            <pc:docMk/>
            <pc:sldMk cId="3586805113" sldId="260"/>
            <ac:spMk id="30" creationId="{38FAA1A1-D861-433F-88FA-1E9D6FD31D11}"/>
          </ac:spMkLst>
        </pc:spChg>
        <pc:spChg chg="del">
          <ac:chgData name="Rhim, Abby" userId="S::abby.rhim@vermont.gov::6de2ea51-24e6-45aa-819a-f3a32b1b5037" providerId="AD" clId="Web-{008217F2-B816-AECE-3372-EA56BA6CC0B2}" dt="2022-10-05T19:19:01.360" v="0"/>
          <ac:spMkLst>
            <pc:docMk/>
            <pc:sldMk cId="3586805113" sldId="260"/>
            <ac:spMk id="32" creationId="{DC8C3900-B8A1-4965-88E6-CBCBFE067207}"/>
          </ac:spMkLst>
        </pc:spChg>
        <pc:spChg chg="add del">
          <ac:chgData name="Rhim, Abby" userId="S::abby.rhim@vermont.gov::6de2ea51-24e6-45aa-819a-f3a32b1b5037" providerId="AD" clId="Web-{008217F2-B816-AECE-3372-EA56BA6CC0B2}" dt="2022-10-05T19:37:57.410" v="13"/>
          <ac:spMkLst>
            <pc:docMk/>
            <pc:sldMk cId="3586805113" sldId="260"/>
            <ac:spMk id="33" creationId="{8D71EDA1-87BF-4D5D-AB79-F346FD19278A}"/>
          </ac:spMkLst>
        </pc:spChg>
        <pc:spChg chg="add del">
          <ac:chgData name="Rhim, Abby" userId="S::abby.rhim@vermont.gov::6de2ea51-24e6-45aa-819a-f3a32b1b5037" providerId="AD" clId="Web-{008217F2-B816-AECE-3372-EA56BA6CC0B2}" dt="2022-10-05T19:39:37.787" v="23"/>
          <ac:spMkLst>
            <pc:docMk/>
            <pc:sldMk cId="3586805113" sldId="260"/>
            <ac:spMk id="35" creationId="{3346177D-ADC4-4968-B747-5CFCD390B5B9}"/>
          </ac:spMkLst>
        </pc:spChg>
        <pc:spChg chg="add del">
          <ac:chgData name="Rhim, Abby" userId="S::abby.rhim@vermont.gov::6de2ea51-24e6-45aa-819a-f3a32b1b5037" providerId="AD" clId="Web-{008217F2-B816-AECE-3372-EA56BA6CC0B2}" dt="2022-10-05T19:39:37.787" v="23"/>
          <ac:spMkLst>
            <pc:docMk/>
            <pc:sldMk cId="3586805113" sldId="260"/>
            <ac:spMk id="37" creationId="{0844A943-BF79-4FEA-ABB1-3BD54D236606}"/>
          </ac:spMkLst>
        </pc:spChg>
        <pc:spChg chg="add del">
          <ac:chgData name="Rhim, Abby" userId="S::abby.rhim@vermont.gov::6de2ea51-24e6-45aa-819a-f3a32b1b5037" providerId="AD" clId="Web-{008217F2-B816-AECE-3372-EA56BA6CC0B2}" dt="2022-10-05T19:39:37.787" v="23"/>
          <ac:spMkLst>
            <pc:docMk/>
            <pc:sldMk cId="3586805113" sldId="260"/>
            <ac:spMk id="38" creationId="{6437CC72-F4A8-4DC3-AFAB-D22C482C8100}"/>
          </ac:spMkLst>
        </pc:spChg>
        <pc:spChg chg="add">
          <ac:chgData name="Rhim, Abby" userId="S::abby.rhim@vermont.gov::6de2ea51-24e6-45aa-819a-f3a32b1b5037" providerId="AD" clId="Web-{008217F2-B816-AECE-3372-EA56BA6CC0B2}" dt="2022-10-05T19:45:24.965" v="46"/>
          <ac:spMkLst>
            <pc:docMk/>
            <pc:sldMk cId="3586805113" sldId="260"/>
            <ac:spMk id="39" creationId="{979E27D9-03C7-44E2-9FF8-15D0C8506AF7}"/>
          </ac:spMkLst>
        </pc:spChg>
        <pc:spChg chg="add">
          <ac:chgData name="Rhim, Abby" userId="S::abby.rhim@vermont.gov::6de2ea51-24e6-45aa-819a-f3a32b1b5037" providerId="AD" clId="Web-{008217F2-B816-AECE-3372-EA56BA6CC0B2}" dt="2022-10-05T19:45:24.965" v="46"/>
          <ac:spMkLst>
            <pc:docMk/>
            <pc:sldMk cId="3586805113" sldId="260"/>
            <ac:spMk id="40" creationId="{EEBF1590-3B36-48EE-A89D-3B6F3CB256AB}"/>
          </ac:spMkLst>
        </pc:spChg>
        <pc:spChg chg="add del">
          <ac:chgData name="Rhim, Abby" userId="S::abby.rhim@vermont.gov::6de2ea51-24e6-45aa-819a-f3a32b1b5037" providerId="AD" clId="Web-{008217F2-B816-AECE-3372-EA56BA6CC0B2}" dt="2022-10-05T19:45:24.965" v="45"/>
          <ac:spMkLst>
            <pc:docMk/>
            <pc:sldMk cId="3586805113" sldId="260"/>
            <ac:spMk id="41" creationId="{3346177D-ADC4-4968-B747-5CFCD390B5B9}"/>
          </ac:spMkLst>
        </pc:spChg>
        <pc:spChg chg="add">
          <ac:chgData name="Rhim, Abby" userId="S::abby.rhim@vermont.gov::6de2ea51-24e6-45aa-819a-f3a32b1b5037" providerId="AD" clId="Web-{008217F2-B816-AECE-3372-EA56BA6CC0B2}" dt="2022-10-05T19:45:24.965" v="46"/>
          <ac:spMkLst>
            <pc:docMk/>
            <pc:sldMk cId="3586805113" sldId="260"/>
            <ac:spMk id="42" creationId="{AC8F6C8C-AB5A-4548-942D-E3FD40ACBC49}"/>
          </ac:spMkLst>
        </pc:spChg>
        <pc:spChg chg="add del">
          <ac:chgData name="Rhim, Abby" userId="S::abby.rhim@vermont.gov::6de2ea51-24e6-45aa-819a-f3a32b1b5037" providerId="AD" clId="Web-{008217F2-B816-AECE-3372-EA56BA6CC0B2}" dt="2022-10-05T19:45:24.965" v="45"/>
          <ac:spMkLst>
            <pc:docMk/>
            <pc:sldMk cId="3586805113" sldId="260"/>
            <ac:spMk id="43" creationId="{0844A943-BF79-4FEA-ABB1-3BD54D236606}"/>
          </ac:spMkLst>
        </pc:spChg>
        <pc:spChg chg="add del">
          <ac:chgData name="Rhim, Abby" userId="S::abby.rhim@vermont.gov::6de2ea51-24e6-45aa-819a-f3a32b1b5037" providerId="AD" clId="Web-{008217F2-B816-AECE-3372-EA56BA6CC0B2}" dt="2022-10-05T19:45:24.965" v="45"/>
          <ac:spMkLst>
            <pc:docMk/>
            <pc:sldMk cId="3586805113" sldId="260"/>
            <ac:spMk id="45" creationId="{6437CC72-F4A8-4DC3-AFAB-D22C482C8100}"/>
          </ac:spMkLst>
        </pc:spChg>
        <pc:picChg chg="add del">
          <ac:chgData name="Rhim, Abby" userId="S::abby.rhim@vermont.gov::6de2ea51-24e6-45aa-819a-f3a32b1b5037" providerId="AD" clId="Web-{008217F2-B816-AECE-3372-EA56BA6CC0B2}" dt="2022-10-05T19:37:57.410" v="13"/>
          <ac:picMkLst>
            <pc:docMk/>
            <pc:sldMk cId="3586805113" sldId="260"/>
            <ac:picMk id="34" creationId="{1E799C9A-C50D-CA04-5042-721D70CD1F7C}"/>
          </ac:picMkLst>
        </pc:picChg>
        <pc:picChg chg="add mod">
          <ac:chgData name="Rhim, Abby" userId="S::abby.rhim@vermont.gov::6de2ea51-24e6-45aa-819a-f3a32b1b5037" providerId="AD" clId="Web-{008217F2-B816-AECE-3372-EA56BA6CC0B2}" dt="2022-10-05T20:03:06.060" v="309" actId="1076"/>
          <ac:picMkLst>
            <pc:docMk/>
            <pc:sldMk cId="3586805113" sldId="260"/>
            <ac:picMk id="36" creationId="{AD4F594F-33EA-C802-CC00-AA7147B4E58F}"/>
          </ac:picMkLst>
        </pc:picChg>
      </pc:sldChg>
      <pc:sldChg chg="addSp delSp modSp del mod modClrScheme delDesignElem chgLayout">
        <pc:chgData name="Rhim, Abby" userId="S::abby.rhim@vermont.gov::6de2ea51-24e6-45aa-819a-f3a32b1b5037" providerId="AD" clId="Web-{008217F2-B816-AECE-3372-EA56BA6CC0B2}" dt="2022-10-05T19:46:46.013" v="80"/>
        <pc:sldMkLst>
          <pc:docMk/>
          <pc:sldMk cId="2038492096" sldId="261"/>
        </pc:sldMkLst>
        <pc:spChg chg="mod ord">
          <ac:chgData name="Rhim, Abby" userId="S::abby.rhim@vermont.gov::6de2ea51-24e6-45aa-819a-f3a32b1b5037" providerId="AD" clId="Web-{008217F2-B816-AECE-3372-EA56BA6CC0B2}" dt="2022-10-05T19:42:51.134" v="28"/>
          <ac:spMkLst>
            <pc:docMk/>
            <pc:sldMk cId="2038492096" sldId="261"/>
            <ac:spMk id="2" creationId="{D63FF9F7-900C-ED9F-0196-2F18D27F74EF}"/>
          </ac:spMkLst>
        </pc:spChg>
        <pc:spChg chg="add del">
          <ac:chgData name="Rhim, Abby" userId="S::abby.rhim@vermont.gov::6de2ea51-24e6-45aa-819a-f3a32b1b5037" providerId="AD" clId="Web-{008217F2-B816-AECE-3372-EA56BA6CC0B2}" dt="2022-10-05T19:38:34.848" v="16"/>
          <ac:spMkLst>
            <pc:docMk/>
            <pc:sldMk cId="2038492096" sldId="261"/>
            <ac:spMk id="7" creationId="{B819A166-7571-4003-A6B8-B62034C3ED30}"/>
          </ac:spMkLst>
        </pc:spChg>
        <pc:spChg chg="add del">
          <ac:chgData name="Rhim, Abby" userId="S::abby.rhim@vermont.gov::6de2ea51-24e6-45aa-819a-f3a32b1b5037" providerId="AD" clId="Web-{008217F2-B816-AECE-3372-EA56BA6CC0B2}" dt="2022-10-05T19:39:37.787" v="23"/>
          <ac:spMkLst>
            <pc:docMk/>
            <pc:sldMk cId="2038492096" sldId="261"/>
            <ac:spMk id="8" creationId="{BACC6370-2D7E-4714-9D71-7542949D7D5D}"/>
          </ac:spMkLst>
        </pc:spChg>
        <pc:spChg chg="del">
          <ac:chgData name="Rhim, Abby" userId="S::abby.rhim@vermont.gov::6de2ea51-24e6-45aa-819a-f3a32b1b5037" providerId="AD" clId="Web-{008217F2-B816-AECE-3372-EA56BA6CC0B2}" dt="2022-10-05T19:19:01.360" v="0"/>
          <ac:spMkLst>
            <pc:docMk/>
            <pc:sldMk cId="2038492096" sldId="261"/>
            <ac:spMk id="10" creationId="{DC8C3900-B8A1-4965-88E6-CBCBFE067207}"/>
          </ac:spMkLst>
        </pc:spChg>
        <pc:spChg chg="add del">
          <ac:chgData name="Rhim, Abby" userId="S::abby.rhim@vermont.gov::6de2ea51-24e6-45aa-819a-f3a32b1b5037" providerId="AD" clId="Web-{008217F2-B816-AECE-3372-EA56BA6CC0B2}" dt="2022-10-05T19:39:37.787" v="23"/>
          <ac:spMkLst>
            <pc:docMk/>
            <pc:sldMk cId="2038492096" sldId="261"/>
            <ac:spMk id="11" creationId="{AAD0DBB9-1A4B-4391-81D4-CB19F9AB918A}"/>
          </ac:spMkLst>
        </pc:spChg>
        <pc:spChg chg="add del">
          <ac:chgData name="Rhim, Abby" userId="S::abby.rhim@vermont.gov::6de2ea51-24e6-45aa-819a-f3a32b1b5037" providerId="AD" clId="Web-{008217F2-B816-AECE-3372-EA56BA6CC0B2}" dt="2022-10-05T19:39:37.787" v="23"/>
          <ac:spMkLst>
            <pc:docMk/>
            <pc:sldMk cId="2038492096" sldId="261"/>
            <ac:spMk id="12" creationId="{F68B3F68-107C-434F-AA38-110D5EA91B85}"/>
          </ac:spMkLst>
        </pc:spChg>
        <pc:spChg chg="add del">
          <ac:chgData name="Rhim, Abby" userId="S::abby.rhim@vermont.gov::6de2ea51-24e6-45aa-819a-f3a32b1b5037" providerId="AD" clId="Web-{008217F2-B816-AECE-3372-EA56BA6CC0B2}" dt="2022-10-05T19:39:37.787" v="23"/>
          <ac:spMkLst>
            <pc:docMk/>
            <pc:sldMk cId="2038492096" sldId="261"/>
            <ac:spMk id="16" creationId="{063BBA22-50EA-4C4D-BE05-F1CE4E63AA56}"/>
          </ac:spMkLst>
        </pc:spChg>
        <pc:graphicFrameChg chg="mod ord modGraphic">
          <ac:chgData name="Rhim, Abby" userId="S::abby.rhim@vermont.gov::6de2ea51-24e6-45aa-819a-f3a32b1b5037" providerId="AD" clId="Web-{008217F2-B816-AECE-3372-EA56BA6CC0B2}" dt="2022-10-05T19:42:51.134" v="28"/>
          <ac:graphicFrameMkLst>
            <pc:docMk/>
            <pc:sldMk cId="2038492096" sldId="261"/>
            <ac:graphicFrameMk id="5" creationId="{8737AB67-E986-E2D6-E55A-CF487F8E52E2}"/>
          </ac:graphicFrameMkLst>
        </pc:graphicFrameChg>
      </pc:sldChg>
      <pc:sldChg chg="addSp delSp modSp add replId">
        <pc:chgData name="Rhim, Abby" userId="S::abby.rhim@vermont.gov::6de2ea51-24e6-45aa-819a-f3a32b1b5037" providerId="AD" clId="Web-{008217F2-B816-AECE-3372-EA56BA6CC0B2}" dt="2022-10-05T20:03:53.452" v="314"/>
        <pc:sldMkLst>
          <pc:docMk/>
          <pc:sldMk cId="1089552035" sldId="262"/>
        </pc:sldMkLst>
        <pc:spChg chg="mod">
          <ac:chgData name="Rhim, Abby" userId="S::abby.rhim@vermont.gov::6de2ea51-24e6-45aa-819a-f3a32b1b5037" providerId="AD" clId="Web-{008217F2-B816-AECE-3372-EA56BA6CC0B2}" dt="2022-10-05T19:59:14.056" v="285"/>
          <ac:spMkLst>
            <pc:docMk/>
            <pc:sldMk cId="1089552035" sldId="262"/>
            <ac:spMk id="2" creationId="{950DB9A5-FA62-CE09-3621-2274100B6003}"/>
          </ac:spMkLst>
        </pc:spChg>
        <pc:spChg chg="del mod">
          <ac:chgData name="Rhim, Abby" userId="S::abby.rhim@vermont.gov::6de2ea51-24e6-45aa-819a-f3a32b1b5037" providerId="AD" clId="Web-{008217F2-B816-AECE-3372-EA56BA6CC0B2}" dt="2022-10-05T19:58:30.759" v="261"/>
          <ac:spMkLst>
            <pc:docMk/>
            <pc:sldMk cId="1089552035" sldId="262"/>
            <ac:spMk id="3" creationId="{DBFFF317-3FEA-A689-620E-0339B63CA16C}"/>
          </ac:spMkLst>
        </pc:spChg>
        <pc:spChg chg="add del mod">
          <ac:chgData name="Rhim, Abby" userId="S::abby.rhim@vermont.gov::6de2ea51-24e6-45aa-819a-f3a32b1b5037" providerId="AD" clId="Web-{008217F2-B816-AECE-3372-EA56BA6CC0B2}" dt="2022-10-05T19:59:14.056" v="285"/>
          <ac:spMkLst>
            <pc:docMk/>
            <pc:sldMk cId="1089552035" sldId="262"/>
            <ac:spMk id="6" creationId="{6CD69269-15D0-E5F3-B29B-B52E91629C95}"/>
          </ac:spMkLst>
        </pc:spChg>
        <pc:spChg chg="del">
          <ac:chgData name="Rhim, Abby" userId="S::abby.rhim@vermont.gov::6de2ea51-24e6-45aa-819a-f3a32b1b5037" providerId="AD" clId="Web-{008217F2-B816-AECE-3372-EA56BA6CC0B2}" dt="2022-10-05T19:47:28.857" v="84"/>
          <ac:spMkLst>
            <pc:docMk/>
            <pc:sldMk cId="1089552035" sldId="262"/>
            <ac:spMk id="19" creationId="{979E27D9-03C7-44E2-9FF8-15D0C8506AF7}"/>
          </ac:spMkLst>
        </pc:spChg>
        <pc:spChg chg="del">
          <ac:chgData name="Rhim, Abby" userId="S::abby.rhim@vermont.gov::6de2ea51-24e6-45aa-819a-f3a32b1b5037" providerId="AD" clId="Web-{008217F2-B816-AECE-3372-EA56BA6CC0B2}" dt="2022-10-05T19:47:28.857" v="84"/>
          <ac:spMkLst>
            <pc:docMk/>
            <pc:sldMk cId="1089552035" sldId="262"/>
            <ac:spMk id="20" creationId="{EEBF1590-3B36-48EE-A89D-3B6F3CB256AB}"/>
          </ac:spMkLst>
        </pc:spChg>
        <pc:spChg chg="del">
          <ac:chgData name="Rhim, Abby" userId="S::abby.rhim@vermont.gov::6de2ea51-24e6-45aa-819a-f3a32b1b5037" providerId="AD" clId="Web-{008217F2-B816-AECE-3372-EA56BA6CC0B2}" dt="2022-10-05T19:47:28.857" v="84"/>
          <ac:spMkLst>
            <pc:docMk/>
            <pc:sldMk cId="1089552035" sldId="262"/>
            <ac:spMk id="21" creationId="{AC8F6C8C-AB5A-4548-942D-E3FD40ACBC49}"/>
          </ac:spMkLst>
        </pc:spChg>
        <pc:spChg chg="add del">
          <ac:chgData name="Rhim, Abby" userId="S::abby.rhim@vermont.gov::6de2ea51-24e6-45aa-819a-f3a32b1b5037" providerId="AD" clId="Web-{008217F2-B816-AECE-3372-EA56BA6CC0B2}" dt="2022-10-05T19:59:14.056" v="285"/>
          <ac:spMkLst>
            <pc:docMk/>
            <pc:sldMk cId="1089552035" sldId="262"/>
            <ac:spMk id="26" creationId="{979E27D9-03C7-44E2-9FF8-15D0C8506AF7}"/>
          </ac:spMkLst>
        </pc:spChg>
        <pc:spChg chg="add del">
          <ac:chgData name="Rhim, Abby" userId="S::abby.rhim@vermont.gov::6de2ea51-24e6-45aa-819a-f3a32b1b5037" providerId="AD" clId="Web-{008217F2-B816-AECE-3372-EA56BA6CC0B2}" dt="2022-10-05T19:59:14.056" v="285"/>
          <ac:spMkLst>
            <pc:docMk/>
            <pc:sldMk cId="1089552035" sldId="262"/>
            <ac:spMk id="28" creationId="{EEBF1590-3B36-48EE-A89D-3B6F3CB256AB}"/>
          </ac:spMkLst>
        </pc:spChg>
        <pc:spChg chg="add del">
          <ac:chgData name="Rhim, Abby" userId="S::abby.rhim@vermont.gov::6de2ea51-24e6-45aa-819a-f3a32b1b5037" providerId="AD" clId="Web-{008217F2-B816-AECE-3372-EA56BA6CC0B2}" dt="2022-10-05T19:59:14.056" v="285"/>
          <ac:spMkLst>
            <pc:docMk/>
            <pc:sldMk cId="1089552035" sldId="262"/>
            <ac:spMk id="30" creationId="{AC8F6C8C-AB5A-4548-942D-E3FD40ACBC49}"/>
          </ac:spMkLst>
        </pc:spChg>
        <pc:spChg chg="add">
          <ac:chgData name="Rhim, Abby" userId="S::abby.rhim@vermont.gov::6de2ea51-24e6-45aa-819a-f3a32b1b5037" providerId="AD" clId="Web-{008217F2-B816-AECE-3372-EA56BA6CC0B2}" dt="2022-10-05T19:59:14.056" v="285"/>
          <ac:spMkLst>
            <pc:docMk/>
            <pc:sldMk cId="1089552035" sldId="262"/>
            <ac:spMk id="36" creationId="{BACC6370-2D7E-4714-9D71-7542949D7D5D}"/>
          </ac:spMkLst>
        </pc:spChg>
        <pc:spChg chg="add del">
          <ac:chgData name="Rhim, Abby" userId="S::abby.rhim@vermont.gov::6de2ea51-24e6-45aa-819a-f3a32b1b5037" providerId="AD" clId="Web-{008217F2-B816-AECE-3372-EA56BA6CC0B2}" dt="2022-10-05T19:59:13.994" v="284"/>
          <ac:spMkLst>
            <pc:docMk/>
            <pc:sldMk cId="1089552035" sldId="262"/>
            <ac:spMk id="37" creationId="{C4285719-470E-454C-AF62-8323075F1F5B}"/>
          </ac:spMkLst>
        </pc:spChg>
        <pc:spChg chg="add">
          <ac:chgData name="Rhim, Abby" userId="S::abby.rhim@vermont.gov::6de2ea51-24e6-45aa-819a-f3a32b1b5037" providerId="AD" clId="Web-{008217F2-B816-AECE-3372-EA56BA6CC0B2}" dt="2022-10-05T19:59:14.056" v="285"/>
          <ac:spMkLst>
            <pc:docMk/>
            <pc:sldMk cId="1089552035" sldId="262"/>
            <ac:spMk id="38" creationId="{F68B3F68-107C-434F-AA38-110D5EA91B85}"/>
          </ac:spMkLst>
        </pc:spChg>
        <pc:spChg chg="add del">
          <ac:chgData name="Rhim, Abby" userId="S::abby.rhim@vermont.gov::6de2ea51-24e6-45aa-819a-f3a32b1b5037" providerId="AD" clId="Web-{008217F2-B816-AECE-3372-EA56BA6CC0B2}" dt="2022-10-05T19:59:13.994" v="284"/>
          <ac:spMkLst>
            <pc:docMk/>
            <pc:sldMk cId="1089552035" sldId="262"/>
            <ac:spMk id="39" creationId="{CD9FE4EF-C4D8-49A0-B2FF-81D8DB7D8A24}"/>
          </ac:spMkLst>
        </pc:spChg>
        <pc:spChg chg="add">
          <ac:chgData name="Rhim, Abby" userId="S::abby.rhim@vermont.gov::6de2ea51-24e6-45aa-819a-f3a32b1b5037" providerId="AD" clId="Web-{008217F2-B816-AECE-3372-EA56BA6CC0B2}" dt="2022-10-05T19:59:14.056" v="285"/>
          <ac:spMkLst>
            <pc:docMk/>
            <pc:sldMk cId="1089552035" sldId="262"/>
            <ac:spMk id="40" creationId="{AAD0DBB9-1A4B-4391-81D4-CB19F9AB918A}"/>
          </ac:spMkLst>
        </pc:spChg>
        <pc:spChg chg="add del">
          <ac:chgData name="Rhim, Abby" userId="S::abby.rhim@vermont.gov::6de2ea51-24e6-45aa-819a-f3a32b1b5037" providerId="AD" clId="Web-{008217F2-B816-AECE-3372-EA56BA6CC0B2}" dt="2022-10-05T19:59:13.994" v="284"/>
          <ac:spMkLst>
            <pc:docMk/>
            <pc:sldMk cId="1089552035" sldId="262"/>
            <ac:spMk id="41" creationId="{4300840D-0A0B-4512-BACA-B439D5B9C57C}"/>
          </ac:spMkLst>
        </pc:spChg>
        <pc:spChg chg="add">
          <ac:chgData name="Rhim, Abby" userId="S::abby.rhim@vermont.gov::6de2ea51-24e6-45aa-819a-f3a32b1b5037" providerId="AD" clId="Web-{008217F2-B816-AECE-3372-EA56BA6CC0B2}" dt="2022-10-05T19:59:14.056" v="285"/>
          <ac:spMkLst>
            <pc:docMk/>
            <pc:sldMk cId="1089552035" sldId="262"/>
            <ac:spMk id="42" creationId="{063BBA22-50EA-4C4D-BE05-F1CE4E63AA56}"/>
          </ac:spMkLst>
        </pc:spChg>
        <pc:spChg chg="add del">
          <ac:chgData name="Rhim, Abby" userId="S::abby.rhim@vermont.gov::6de2ea51-24e6-45aa-819a-f3a32b1b5037" providerId="AD" clId="Web-{008217F2-B816-AECE-3372-EA56BA6CC0B2}" dt="2022-10-05T19:59:13.994" v="284"/>
          <ac:spMkLst>
            <pc:docMk/>
            <pc:sldMk cId="1089552035" sldId="262"/>
            <ac:spMk id="43" creationId="{D2B78728-A580-49A7-84F9-6EF6F583ADE0}"/>
          </ac:spMkLst>
        </pc:spChg>
        <pc:spChg chg="add del">
          <ac:chgData name="Rhim, Abby" userId="S::abby.rhim@vermont.gov::6de2ea51-24e6-45aa-819a-f3a32b1b5037" providerId="AD" clId="Web-{008217F2-B816-AECE-3372-EA56BA6CC0B2}" dt="2022-10-05T19:59:13.994" v="284"/>
          <ac:spMkLst>
            <pc:docMk/>
            <pc:sldMk cId="1089552035" sldId="262"/>
            <ac:spMk id="45" creationId="{38FAA1A1-D861-433F-88FA-1E9D6FD31D11}"/>
          </ac:spMkLst>
        </pc:spChg>
        <pc:spChg chg="add del">
          <ac:chgData name="Rhim, Abby" userId="S::abby.rhim@vermont.gov::6de2ea51-24e6-45aa-819a-f3a32b1b5037" providerId="AD" clId="Web-{008217F2-B816-AECE-3372-EA56BA6CC0B2}" dt="2022-10-05T19:59:13.994" v="284"/>
          <ac:spMkLst>
            <pc:docMk/>
            <pc:sldMk cId="1089552035" sldId="262"/>
            <ac:spMk id="47" creationId="{8D71EDA1-87BF-4D5D-AB79-F346FD19278A}"/>
          </ac:spMkLst>
        </pc:spChg>
        <pc:spChg chg="add del mod">
          <ac:chgData name="Rhim, Abby" userId="S::abby.rhim@vermont.gov::6de2ea51-24e6-45aa-819a-f3a32b1b5037" providerId="AD" clId="Web-{008217F2-B816-AECE-3372-EA56BA6CC0B2}" dt="2022-10-05T20:03:53.452" v="314"/>
          <ac:spMkLst>
            <pc:docMk/>
            <pc:sldMk cId="1089552035" sldId="262"/>
            <ac:spMk id="53" creationId="{07D68738-F15C-86C0-86DB-DE2579D71A5C}"/>
          </ac:spMkLst>
        </pc:spChg>
        <pc:graphicFrameChg chg="add mod">
          <ac:chgData name="Rhim, Abby" userId="S::abby.rhim@vermont.gov::6de2ea51-24e6-45aa-819a-f3a32b1b5037" providerId="AD" clId="Web-{008217F2-B816-AECE-3372-EA56BA6CC0B2}" dt="2022-10-05T20:03:30.623" v="311" actId="1076"/>
          <ac:graphicFrameMkLst>
            <pc:docMk/>
            <pc:sldMk cId="1089552035" sldId="262"/>
            <ac:graphicFrameMk id="32" creationId="{2F5BD6F5-5F8E-DE05-9770-175CF034B8C9}"/>
          </ac:graphicFrameMkLst>
        </pc:graphicFrameChg>
        <pc:picChg chg="add del mod">
          <ac:chgData name="Rhim, Abby" userId="S::abby.rhim@vermont.gov::6de2ea51-24e6-45aa-819a-f3a32b1b5037" providerId="AD" clId="Web-{008217F2-B816-AECE-3372-EA56BA6CC0B2}" dt="2022-10-05T19:58:27.806" v="259"/>
          <ac:picMkLst>
            <pc:docMk/>
            <pc:sldMk cId="1089552035" sldId="262"/>
            <ac:picMk id="4" creationId="{AA14F75F-5F85-A205-9EAB-F4392B581799}"/>
          </ac:picMkLst>
        </pc:picChg>
        <pc:picChg chg="add del">
          <ac:chgData name="Rhim, Abby" userId="S::abby.rhim@vermont.gov::6de2ea51-24e6-45aa-819a-f3a32b1b5037" providerId="AD" clId="Web-{008217F2-B816-AECE-3372-EA56BA6CC0B2}" dt="2022-10-05T19:59:13.994" v="284"/>
          <ac:picMkLst>
            <pc:docMk/>
            <pc:sldMk cId="1089552035" sldId="262"/>
            <ac:picMk id="34" creationId="{9F64E8E0-FEA3-1708-0A82-8941323C3CF0}"/>
          </ac:picMkLst>
        </pc:picChg>
      </pc:sldChg>
      <pc:sldMasterChg chg="del delSldLayout">
        <pc:chgData name="Rhim, Abby" userId="S::abby.rhim@vermont.gov::6de2ea51-24e6-45aa-819a-f3a32b1b5037" providerId="AD" clId="Web-{008217F2-B816-AECE-3372-EA56BA6CC0B2}" dt="2022-10-05T19:19:01.360" v="0"/>
        <pc:sldMasterMkLst>
          <pc:docMk/>
          <pc:sldMasterMk cId="121314973" sldId="2147483798"/>
        </pc:sldMasterMkLst>
        <pc:sldLayoutChg chg="del">
          <pc:chgData name="Rhim, Abby" userId="S::abby.rhim@vermont.gov::6de2ea51-24e6-45aa-819a-f3a32b1b5037" providerId="AD" clId="Web-{008217F2-B816-AECE-3372-EA56BA6CC0B2}" dt="2022-10-05T19:19:01.360" v="0"/>
          <pc:sldLayoutMkLst>
            <pc:docMk/>
            <pc:sldMasterMk cId="121314973" sldId="2147483798"/>
            <pc:sldLayoutMk cId="1824484095" sldId="2147483799"/>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3384818786" sldId="2147483800"/>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3821447628" sldId="2147483801"/>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1173459615" sldId="2147483802"/>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55577697" sldId="2147483803"/>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669131943" sldId="2147483804"/>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2606880444" sldId="2147483805"/>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856940669" sldId="2147483806"/>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300186059" sldId="2147483807"/>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3022876591" sldId="2147483808"/>
          </pc:sldLayoutMkLst>
        </pc:sldLayoutChg>
        <pc:sldLayoutChg chg="del">
          <pc:chgData name="Rhim, Abby" userId="S::abby.rhim@vermont.gov::6de2ea51-24e6-45aa-819a-f3a32b1b5037" providerId="AD" clId="Web-{008217F2-B816-AECE-3372-EA56BA6CC0B2}" dt="2022-10-05T19:19:01.360" v="0"/>
          <pc:sldLayoutMkLst>
            <pc:docMk/>
            <pc:sldMasterMk cId="121314973" sldId="2147483798"/>
            <pc:sldLayoutMk cId="2600671497" sldId="2147483809"/>
          </pc:sldLayoutMkLst>
        </pc:sldLayoutChg>
      </pc:sldMasterChg>
      <pc:sldMasterChg chg="add del addSldLayout delSldLayout modSldLayout">
        <pc:chgData name="Rhim, Abby" userId="S::abby.rhim@vermont.gov::6de2ea51-24e6-45aa-819a-f3a32b1b5037" providerId="AD" clId="Web-{008217F2-B816-AECE-3372-EA56BA6CC0B2}" dt="2022-10-05T19:19:18.048" v="1"/>
        <pc:sldMasterMkLst>
          <pc:docMk/>
          <pc:sldMasterMk cId="3586456313" sldId="2147483810"/>
        </pc:sldMasterMkLst>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2816764176" sldId="2147483811"/>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4142243043" sldId="2147483812"/>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872840617" sldId="2147483813"/>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1316530889" sldId="2147483814"/>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1548841357" sldId="2147483815"/>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1233843961" sldId="2147483816"/>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1218259681" sldId="2147483817"/>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4064437511" sldId="2147483818"/>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3183671443" sldId="2147483819"/>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3762017745" sldId="2147483820"/>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757906570" sldId="2147483821"/>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344928671" sldId="2147483822"/>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672979109" sldId="2147483823"/>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1109880111" sldId="2147483824"/>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3944645378" sldId="2147483825"/>
          </pc:sldLayoutMkLst>
        </pc:sldLayoutChg>
        <pc:sldLayoutChg chg="add del mod replId">
          <pc:chgData name="Rhim, Abby" userId="S::abby.rhim@vermont.gov::6de2ea51-24e6-45aa-819a-f3a32b1b5037" providerId="AD" clId="Web-{008217F2-B816-AECE-3372-EA56BA6CC0B2}" dt="2022-10-05T19:19:18.048" v="1"/>
          <pc:sldLayoutMkLst>
            <pc:docMk/>
            <pc:sldMasterMk cId="3586456313" sldId="2147483810"/>
            <pc:sldLayoutMk cId="732487182" sldId="2147483826"/>
          </pc:sldLayoutMkLst>
        </pc:sldLayoutChg>
      </pc:sldMasterChg>
      <pc:sldMasterChg chg="add del addSldLayout delSldLayout modSldLayout">
        <pc:chgData name="Rhim, Abby" userId="S::abby.rhim@vermont.gov::6de2ea51-24e6-45aa-819a-f3a32b1b5037" providerId="AD" clId="Web-{008217F2-B816-AECE-3372-EA56BA6CC0B2}" dt="2022-10-05T19:19:38.220" v="2"/>
        <pc:sldMasterMkLst>
          <pc:docMk/>
          <pc:sldMasterMk cId="1101710189" sldId="2147483827"/>
        </pc:sldMasterMkLst>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340101719" sldId="2147483828"/>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591102427" sldId="2147483829"/>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422531597" sldId="2147483830"/>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107502138" sldId="2147483831"/>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280812770" sldId="2147483832"/>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062953405" sldId="2147483833"/>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2660621983" sldId="2147483834"/>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237295276" sldId="2147483835"/>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676862197" sldId="2147483836"/>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449009983" sldId="2147483837"/>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286755410" sldId="2147483838"/>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122338166" sldId="2147483839"/>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856142511" sldId="2147483840"/>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603011702" sldId="2147483841"/>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1856964909" sldId="2147483842"/>
          </pc:sldLayoutMkLst>
        </pc:sldLayoutChg>
        <pc:sldLayoutChg chg="add del mod replId">
          <pc:chgData name="Rhim, Abby" userId="S::abby.rhim@vermont.gov::6de2ea51-24e6-45aa-819a-f3a32b1b5037" providerId="AD" clId="Web-{008217F2-B816-AECE-3372-EA56BA6CC0B2}" dt="2022-10-05T19:19:38.220" v="2"/>
          <pc:sldLayoutMkLst>
            <pc:docMk/>
            <pc:sldMasterMk cId="1101710189" sldId="2147483827"/>
            <pc:sldLayoutMk cId="3437217377" sldId="2147483843"/>
          </pc:sldLayoutMkLst>
        </pc:sldLayoutChg>
      </pc:sldMasterChg>
      <pc:sldMasterChg chg="add del addSldLayout delSldLayout modSldLayout">
        <pc:chgData name="Rhim, Abby" userId="S::abby.rhim@vermont.gov::6de2ea51-24e6-45aa-819a-f3a32b1b5037" providerId="AD" clId="Web-{008217F2-B816-AECE-3372-EA56BA6CC0B2}" dt="2022-10-05T19:19:50.189" v="3"/>
        <pc:sldMasterMkLst>
          <pc:docMk/>
          <pc:sldMasterMk cId="2628896331" sldId="2147483844"/>
        </pc:sldMasterMkLst>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3424595896" sldId="2147483845"/>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1082068818" sldId="2147483846"/>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1404407988" sldId="2147483847"/>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2867216094" sldId="2147483848"/>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1967936187" sldId="2147483849"/>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1860108790" sldId="2147483850"/>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3733652492" sldId="2147483851"/>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2290221070" sldId="2147483852"/>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3120982004" sldId="2147483853"/>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1331606589" sldId="2147483854"/>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2995941366" sldId="2147483855"/>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2209113605" sldId="2147483856"/>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84572141" sldId="2147483857"/>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3652562153" sldId="2147483858"/>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2356886526" sldId="2147483859"/>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4213614755" sldId="2147483860"/>
          </pc:sldLayoutMkLst>
        </pc:sldLayoutChg>
        <pc:sldLayoutChg chg="add del mod replId">
          <pc:chgData name="Rhim, Abby" userId="S::abby.rhim@vermont.gov::6de2ea51-24e6-45aa-819a-f3a32b1b5037" providerId="AD" clId="Web-{008217F2-B816-AECE-3372-EA56BA6CC0B2}" dt="2022-10-05T19:19:50.189" v="3"/>
          <pc:sldLayoutMkLst>
            <pc:docMk/>
            <pc:sldMasterMk cId="2628896331" sldId="2147483844"/>
            <pc:sldLayoutMk cId="1508204497" sldId="2147483861"/>
          </pc:sldLayoutMkLst>
        </pc:sldLayoutChg>
      </pc:sldMasterChg>
      <pc:sldMasterChg chg="add del addSldLayout delSldLayout modSldLayout">
        <pc:chgData name="Rhim, Abby" userId="S::abby.rhim@vermont.gov::6de2ea51-24e6-45aa-819a-f3a32b1b5037" providerId="AD" clId="Web-{008217F2-B816-AECE-3372-EA56BA6CC0B2}" dt="2022-10-05T19:19:56.642" v="4"/>
        <pc:sldMasterMkLst>
          <pc:docMk/>
          <pc:sldMasterMk cId="1920563664" sldId="2147483862"/>
        </pc:sldMasterMkLst>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1006629614" sldId="2147483863"/>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1535380426" sldId="2147483864"/>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2375695868" sldId="2147483865"/>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3926589600" sldId="2147483866"/>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2880896582" sldId="2147483867"/>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2038988079" sldId="2147483868"/>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3784213214" sldId="2147483869"/>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3710986267" sldId="2147483870"/>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3421085230" sldId="2147483871"/>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509235812" sldId="2147483872"/>
          </pc:sldLayoutMkLst>
        </pc:sldLayoutChg>
        <pc:sldLayoutChg chg="add del mod replId">
          <pc:chgData name="Rhim, Abby" userId="S::abby.rhim@vermont.gov::6de2ea51-24e6-45aa-819a-f3a32b1b5037" providerId="AD" clId="Web-{008217F2-B816-AECE-3372-EA56BA6CC0B2}" dt="2022-10-05T19:19:56.642" v="4"/>
          <pc:sldLayoutMkLst>
            <pc:docMk/>
            <pc:sldMasterMk cId="1920563664" sldId="2147483862"/>
            <pc:sldLayoutMk cId="1352577086" sldId="2147483873"/>
          </pc:sldLayoutMkLst>
        </pc:sldLayoutChg>
      </pc:sldMasterChg>
      <pc:sldMasterChg chg="add del addSldLayout delSldLayout modSldLayout">
        <pc:chgData name="Rhim, Abby" userId="S::abby.rhim@vermont.gov::6de2ea51-24e6-45aa-819a-f3a32b1b5037" providerId="AD" clId="Web-{008217F2-B816-AECE-3372-EA56BA6CC0B2}" dt="2022-10-05T19:39:37.787" v="23"/>
        <pc:sldMasterMkLst>
          <pc:docMk/>
          <pc:sldMasterMk cId="2888533477" sldId="2147483874"/>
        </pc:sldMasterMkLst>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183965444" sldId="2147483875"/>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1508010799" sldId="2147483876"/>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2698272572" sldId="2147483877"/>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3581598919" sldId="2147483878"/>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1983303011" sldId="2147483879"/>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4097751463" sldId="2147483880"/>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1185425328" sldId="2147483881"/>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2655661259" sldId="2147483882"/>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2701097211" sldId="2147483883"/>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2959481122" sldId="2147483884"/>
          </pc:sldLayoutMkLst>
        </pc:sldLayoutChg>
        <pc:sldLayoutChg chg="add del mod replId">
          <pc:chgData name="Rhim, Abby" userId="S::abby.rhim@vermont.gov::6de2ea51-24e6-45aa-819a-f3a32b1b5037" providerId="AD" clId="Web-{008217F2-B816-AECE-3372-EA56BA6CC0B2}" dt="2022-10-05T19:39:37.787" v="23"/>
          <pc:sldLayoutMkLst>
            <pc:docMk/>
            <pc:sldMasterMk cId="2888533477" sldId="2147483874"/>
            <pc:sldLayoutMk cId="1712523250" sldId="2147483885"/>
          </pc:sldLayoutMkLst>
        </pc:sldLayoutChg>
      </pc:sldMasterChg>
      <pc:sldMasterChg chg="add del addSldLayout delSldLayout modSldLayout">
        <pc:chgData name="Rhim, Abby" userId="S::abby.rhim@vermont.gov::6de2ea51-24e6-45aa-819a-f3a32b1b5037" providerId="AD" clId="Web-{008217F2-B816-AECE-3372-EA56BA6CC0B2}" dt="2022-10-05T19:42:33.274" v="24"/>
        <pc:sldMasterMkLst>
          <pc:docMk/>
          <pc:sldMasterMk cId="3982735547" sldId="2147483886"/>
        </pc:sldMasterMkLst>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1263768752" sldId="2147483887"/>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263058061" sldId="2147483888"/>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1519715113" sldId="2147483889"/>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4141822818" sldId="2147483890"/>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2814316386" sldId="2147483891"/>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650261809" sldId="2147483892"/>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1915183049" sldId="2147483893"/>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356911616" sldId="2147483894"/>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3742151052" sldId="2147483895"/>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3454142532" sldId="2147483896"/>
          </pc:sldLayoutMkLst>
        </pc:sldLayoutChg>
        <pc:sldLayoutChg chg="add del mod replId">
          <pc:chgData name="Rhim, Abby" userId="S::abby.rhim@vermont.gov::6de2ea51-24e6-45aa-819a-f3a32b1b5037" providerId="AD" clId="Web-{008217F2-B816-AECE-3372-EA56BA6CC0B2}" dt="2022-10-05T19:42:33.274" v="24"/>
          <pc:sldLayoutMkLst>
            <pc:docMk/>
            <pc:sldMasterMk cId="3982735547" sldId="2147483886"/>
            <pc:sldLayoutMk cId="1293742492" sldId="2147483897"/>
          </pc:sldLayoutMkLst>
        </pc:sldLayoutChg>
      </pc:sldMasterChg>
      <pc:sldMasterChg chg="add del addSldLayout delSldLayout modSldLayout">
        <pc:chgData name="Rhim, Abby" userId="S::abby.rhim@vermont.gov::6de2ea51-24e6-45aa-819a-f3a32b1b5037" providerId="AD" clId="Web-{008217F2-B816-AECE-3372-EA56BA6CC0B2}" dt="2022-10-05T19:42:40.337" v="25"/>
        <pc:sldMasterMkLst>
          <pc:docMk/>
          <pc:sldMasterMk cId="3321728198" sldId="2147483898"/>
        </pc:sldMasterMkLst>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3284173206" sldId="2147483899"/>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2950836621" sldId="2147483900"/>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274482227" sldId="2147483901"/>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3961560292" sldId="2147483902"/>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1437535580" sldId="2147483903"/>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2740030464" sldId="2147483904"/>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2259487239" sldId="2147483905"/>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3162726888" sldId="2147483906"/>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468197204" sldId="2147483907"/>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3379532341" sldId="2147483908"/>
          </pc:sldLayoutMkLst>
        </pc:sldLayoutChg>
        <pc:sldLayoutChg chg="add del mod replId">
          <pc:chgData name="Rhim, Abby" userId="S::abby.rhim@vermont.gov::6de2ea51-24e6-45aa-819a-f3a32b1b5037" providerId="AD" clId="Web-{008217F2-B816-AECE-3372-EA56BA6CC0B2}" dt="2022-10-05T19:42:40.337" v="25"/>
          <pc:sldLayoutMkLst>
            <pc:docMk/>
            <pc:sldMasterMk cId="3321728198" sldId="2147483898"/>
            <pc:sldLayoutMk cId="1095025189" sldId="2147483909"/>
          </pc:sldLayoutMkLst>
        </pc:sldLayoutChg>
      </pc:sldMasterChg>
      <pc:sldMasterChg chg="add del addSldLayout delSldLayout modSldLayout">
        <pc:chgData name="Rhim, Abby" userId="S::abby.rhim@vermont.gov::6de2ea51-24e6-45aa-819a-f3a32b1b5037" providerId="AD" clId="Web-{008217F2-B816-AECE-3372-EA56BA6CC0B2}" dt="2022-10-05T19:42:44.415" v="26"/>
        <pc:sldMasterMkLst>
          <pc:docMk/>
          <pc:sldMasterMk cId="772167677" sldId="2147483910"/>
        </pc:sldMasterMkLst>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1021988313" sldId="2147483911"/>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2861699493" sldId="2147483912"/>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1351396141" sldId="2147483913"/>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3482278916" sldId="2147483914"/>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3060207977" sldId="2147483915"/>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2884258386" sldId="2147483916"/>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474042049" sldId="2147483917"/>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228716335" sldId="2147483918"/>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4198519068" sldId="2147483919"/>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670451162" sldId="2147483920"/>
          </pc:sldLayoutMkLst>
        </pc:sldLayoutChg>
        <pc:sldLayoutChg chg="add del mod replId">
          <pc:chgData name="Rhim, Abby" userId="S::abby.rhim@vermont.gov::6de2ea51-24e6-45aa-819a-f3a32b1b5037" providerId="AD" clId="Web-{008217F2-B816-AECE-3372-EA56BA6CC0B2}" dt="2022-10-05T19:42:44.415" v="26"/>
          <pc:sldLayoutMkLst>
            <pc:docMk/>
            <pc:sldMasterMk cId="772167677" sldId="2147483910"/>
            <pc:sldLayoutMk cId="1747080835" sldId="2147483921"/>
          </pc:sldLayoutMkLst>
        </pc:sldLayoutChg>
      </pc:sldMasterChg>
      <pc:sldMasterChg chg="add del addSldLayout delSldLayout modSldLayout">
        <pc:chgData name="Rhim, Abby" userId="S::abby.rhim@vermont.gov::6de2ea51-24e6-45aa-819a-f3a32b1b5037" providerId="AD" clId="Web-{008217F2-B816-AECE-3372-EA56BA6CC0B2}" dt="2022-10-05T19:42:48.446" v="27"/>
        <pc:sldMasterMkLst>
          <pc:docMk/>
          <pc:sldMasterMk cId="206481872" sldId="2147483922"/>
        </pc:sldMasterMkLst>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925218182" sldId="2147483923"/>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607555209" sldId="2147483924"/>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3237914779" sldId="2147483925"/>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3329772720" sldId="2147483926"/>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46271022" sldId="2147483927"/>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993610820" sldId="2147483928"/>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2065109885" sldId="2147483929"/>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1368096847" sldId="2147483930"/>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2926570624" sldId="2147483931"/>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4143155520" sldId="2147483932"/>
          </pc:sldLayoutMkLst>
        </pc:sldLayoutChg>
        <pc:sldLayoutChg chg="add del mod replId">
          <pc:chgData name="Rhim, Abby" userId="S::abby.rhim@vermont.gov::6de2ea51-24e6-45aa-819a-f3a32b1b5037" providerId="AD" clId="Web-{008217F2-B816-AECE-3372-EA56BA6CC0B2}" dt="2022-10-05T19:42:48.446" v="27"/>
          <pc:sldLayoutMkLst>
            <pc:docMk/>
            <pc:sldMasterMk cId="206481872" sldId="2147483922"/>
            <pc:sldLayoutMk cId="340180830" sldId="2147483933"/>
          </pc:sldLayoutMkLst>
        </pc:sldLayoutChg>
      </pc:sldMasterChg>
      <pc:sldMasterChg chg="add del addSldLayout delSldLayout modSldLayout">
        <pc:chgData name="Rhim, Abby" userId="S::abby.rhim@vermont.gov::6de2ea51-24e6-45aa-819a-f3a32b1b5037" providerId="AD" clId="Web-{008217F2-B816-AECE-3372-EA56BA6CC0B2}" dt="2022-10-05T19:42:51.134" v="28"/>
        <pc:sldMasterMkLst>
          <pc:docMk/>
          <pc:sldMasterMk cId="3713799604" sldId="2147483934"/>
        </pc:sldMasterMkLst>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126732968" sldId="2147483935"/>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1212293710" sldId="2147483936"/>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2469368809" sldId="2147483937"/>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1006962488" sldId="2147483938"/>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1938497083" sldId="2147483939"/>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4142118304" sldId="2147483940"/>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55637903" sldId="2147483941"/>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1847650184" sldId="2147483942"/>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2499452510" sldId="2147483943"/>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3156281269" sldId="2147483944"/>
          </pc:sldLayoutMkLst>
        </pc:sldLayoutChg>
        <pc:sldLayoutChg chg="add del mod replId">
          <pc:chgData name="Rhim, Abby" userId="S::abby.rhim@vermont.gov::6de2ea51-24e6-45aa-819a-f3a32b1b5037" providerId="AD" clId="Web-{008217F2-B816-AECE-3372-EA56BA6CC0B2}" dt="2022-10-05T19:42:51.134" v="28"/>
          <pc:sldLayoutMkLst>
            <pc:docMk/>
            <pc:sldMasterMk cId="3713799604" sldId="2147483934"/>
            <pc:sldLayoutMk cId="3866245125" sldId="2147483945"/>
          </pc:sldLayoutMkLst>
        </pc:sldLayoutChg>
      </pc:sldMasterChg>
      <pc:sldMasterChg chg="add addSldLayout modSldLayout">
        <pc:chgData name="Rhim, Abby" userId="S::abby.rhim@vermont.gov::6de2ea51-24e6-45aa-819a-f3a32b1b5037" providerId="AD" clId="Web-{008217F2-B816-AECE-3372-EA56BA6CC0B2}" dt="2022-10-05T19:42:51.134" v="28"/>
        <pc:sldMasterMkLst>
          <pc:docMk/>
          <pc:sldMasterMk cId="375878413" sldId="2147483946"/>
        </pc:sldMasterMkLst>
        <pc:sldLayoutChg chg="add mod replId">
          <pc:chgData name="Rhim, Abby" userId="S::abby.rhim@vermont.gov::6de2ea51-24e6-45aa-819a-f3a32b1b5037" providerId="AD" clId="Web-{008217F2-B816-AECE-3372-EA56BA6CC0B2}" dt="2022-10-05T19:42:51.134" v="28"/>
          <pc:sldLayoutMkLst>
            <pc:docMk/>
            <pc:sldMasterMk cId="375878413" sldId="2147483946"/>
            <pc:sldLayoutMk cId="1838872842" sldId="2147483947"/>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1258012220" sldId="2147483948"/>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3633172669" sldId="2147483949"/>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1773184741" sldId="2147483950"/>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393825140" sldId="2147483951"/>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56754815" sldId="2147483952"/>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3536408904" sldId="2147483953"/>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2729261730" sldId="2147483954"/>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1447602239" sldId="2147483955"/>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3526023396" sldId="2147483956"/>
          </pc:sldLayoutMkLst>
        </pc:sldLayoutChg>
        <pc:sldLayoutChg chg="add mod replId">
          <pc:chgData name="Rhim, Abby" userId="S::abby.rhim@vermont.gov::6de2ea51-24e6-45aa-819a-f3a32b1b5037" providerId="AD" clId="Web-{008217F2-B816-AECE-3372-EA56BA6CC0B2}" dt="2022-10-05T19:42:51.134" v="28"/>
          <pc:sldLayoutMkLst>
            <pc:docMk/>
            <pc:sldMasterMk cId="375878413" sldId="2147483946"/>
            <pc:sldLayoutMk cId="2107690897" sldId="2147483957"/>
          </pc:sldLayoutMkLst>
        </pc:sldLayoutChg>
      </pc:sldMasterChg>
    </pc:docChg>
  </pc:docChgLst>
  <pc:docChgLst>
    <pc:chgData name="Rhim, Abby" userId="S::abby.rhim@vermont.gov::6de2ea51-24e6-45aa-819a-f3a32b1b5037" providerId="AD" clId="Web-{2CD54119-D241-CF10-EC63-2358975F0CAD}"/>
    <pc:docChg chg="addSld modSld">
      <pc:chgData name="Rhim, Abby" userId="S::abby.rhim@vermont.gov::6de2ea51-24e6-45aa-819a-f3a32b1b5037" providerId="AD" clId="Web-{2CD54119-D241-CF10-EC63-2358975F0CAD}" dt="2022-10-04T18:43:48.191" v="2323" actId="20577"/>
      <pc:docMkLst>
        <pc:docMk/>
      </pc:docMkLst>
      <pc:sldChg chg="addSp delSp modSp">
        <pc:chgData name="Rhim, Abby" userId="S::abby.rhim@vermont.gov::6de2ea51-24e6-45aa-819a-f3a32b1b5037" providerId="AD" clId="Web-{2CD54119-D241-CF10-EC63-2358975F0CAD}" dt="2022-09-29T14:40:35.682" v="199" actId="14100"/>
        <pc:sldMkLst>
          <pc:docMk/>
          <pc:sldMk cId="109857222" sldId="256"/>
        </pc:sldMkLst>
        <pc:spChg chg="del">
          <ac:chgData name="Rhim, Abby" userId="S::abby.rhim@vermont.gov::6de2ea51-24e6-45aa-819a-f3a32b1b5037" providerId="AD" clId="Web-{2CD54119-D241-CF10-EC63-2358975F0CAD}" dt="2022-09-29T14:39:21.400" v="158"/>
          <ac:spMkLst>
            <pc:docMk/>
            <pc:sldMk cId="109857222" sldId="256"/>
            <ac:spMk id="2" creationId="{00000000-0000-0000-0000-000000000000}"/>
          </ac:spMkLst>
        </pc:spChg>
        <pc:spChg chg="mod">
          <ac:chgData name="Rhim, Abby" userId="S::abby.rhim@vermont.gov::6de2ea51-24e6-45aa-819a-f3a32b1b5037" providerId="AD" clId="Web-{2CD54119-D241-CF10-EC63-2358975F0CAD}" dt="2022-09-29T14:40:35.682" v="199" actId="14100"/>
          <ac:spMkLst>
            <pc:docMk/>
            <pc:sldMk cId="109857222" sldId="256"/>
            <ac:spMk id="3" creationId="{00000000-0000-0000-0000-000000000000}"/>
          </ac:spMkLst>
        </pc:spChg>
        <pc:picChg chg="add mod">
          <ac:chgData name="Rhim, Abby" userId="S::abby.rhim@vermont.gov::6de2ea51-24e6-45aa-819a-f3a32b1b5037" providerId="AD" clId="Web-{2CD54119-D241-CF10-EC63-2358975F0CAD}" dt="2022-09-29T14:39:50.494" v="163" actId="1076"/>
          <ac:picMkLst>
            <pc:docMk/>
            <pc:sldMk cId="109857222" sldId="256"/>
            <ac:picMk id="4" creationId="{D05D0561-02E4-CE76-5483-64E9CD69B78E}"/>
          </ac:picMkLst>
        </pc:picChg>
      </pc:sldChg>
      <pc:sldChg chg="modSp new modNotes">
        <pc:chgData name="Rhim, Abby" userId="S::abby.rhim@vermont.gov::6de2ea51-24e6-45aa-819a-f3a32b1b5037" providerId="AD" clId="Web-{2CD54119-D241-CF10-EC63-2358975F0CAD}" dt="2022-10-04T17:37:57.497" v="1571" actId="20577"/>
        <pc:sldMkLst>
          <pc:docMk/>
          <pc:sldMk cId="1345495293" sldId="257"/>
        </pc:sldMkLst>
        <pc:spChg chg="mod">
          <ac:chgData name="Rhim, Abby" userId="S::abby.rhim@vermont.gov::6de2ea51-24e6-45aa-819a-f3a32b1b5037" providerId="AD" clId="Web-{2CD54119-D241-CF10-EC63-2358975F0CAD}" dt="2022-09-29T14:43:15.308" v="268" actId="20577"/>
          <ac:spMkLst>
            <pc:docMk/>
            <pc:sldMk cId="1345495293" sldId="257"/>
            <ac:spMk id="2" creationId="{950DB9A5-FA62-CE09-3621-2274100B6003}"/>
          </ac:spMkLst>
        </pc:spChg>
        <pc:spChg chg="mod">
          <ac:chgData name="Rhim, Abby" userId="S::abby.rhim@vermont.gov::6de2ea51-24e6-45aa-819a-f3a32b1b5037" providerId="AD" clId="Web-{2CD54119-D241-CF10-EC63-2358975F0CAD}" dt="2022-10-04T17:37:57.497" v="1571" actId="20577"/>
          <ac:spMkLst>
            <pc:docMk/>
            <pc:sldMk cId="1345495293" sldId="257"/>
            <ac:spMk id="3" creationId="{DBFFF317-3FEA-A689-620E-0339B63CA16C}"/>
          </ac:spMkLst>
        </pc:spChg>
      </pc:sldChg>
      <pc:sldChg chg="addSp delSp modSp new">
        <pc:chgData name="Rhim, Abby" userId="S::abby.rhim@vermont.gov::6de2ea51-24e6-45aa-819a-f3a32b1b5037" providerId="AD" clId="Web-{2CD54119-D241-CF10-EC63-2358975F0CAD}" dt="2022-10-04T18:41:47.954" v="2262"/>
        <pc:sldMkLst>
          <pc:docMk/>
          <pc:sldMk cId="29216891" sldId="258"/>
        </pc:sldMkLst>
        <pc:spChg chg="mod">
          <ac:chgData name="Rhim, Abby" userId="S::abby.rhim@vermont.gov::6de2ea51-24e6-45aa-819a-f3a32b1b5037" providerId="AD" clId="Web-{2CD54119-D241-CF10-EC63-2358975F0CAD}" dt="2022-09-29T14:41:01.042" v="203" actId="20577"/>
          <ac:spMkLst>
            <pc:docMk/>
            <pc:sldMk cId="29216891" sldId="258"/>
            <ac:spMk id="2" creationId="{B97B61EE-4941-31B5-5A0E-04FC8F5D536B}"/>
          </ac:spMkLst>
        </pc:spChg>
        <pc:spChg chg="del">
          <ac:chgData name="Rhim, Abby" userId="S::abby.rhim@vermont.gov::6de2ea51-24e6-45aa-819a-f3a32b1b5037" providerId="AD" clId="Web-{2CD54119-D241-CF10-EC63-2358975F0CAD}" dt="2022-10-04T18:38:16.279" v="2025"/>
          <ac:spMkLst>
            <pc:docMk/>
            <pc:sldMk cId="29216891" sldId="258"/>
            <ac:spMk id="3" creationId="{F8022EBB-230B-80AF-7A75-041FEB504FD2}"/>
          </ac:spMkLst>
        </pc:spChg>
        <pc:spChg chg="add del mod">
          <ac:chgData name="Rhim, Abby" userId="S::abby.rhim@vermont.gov::6de2ea51-24e6-45aa-819a-f3a32b1b5037" providerId="AD" clId="Web-{2CD54119-D241-CF10-EC63-2358975F0CAD}" dt="2022-10-04T18:39:40.546" v="2073"/>
          <ac:spMkLst>
            <pc:docMk/>
            <pc:sldMk cId="29216891" sldId="258"/>
            <ac:spMk id="6" creationId="{4B7A022A-6E55-D469-8EE8-B4BE0E250E5A}"/>
          </ac:spMkLst>
        </pc:spChg>
        <pc:graphicFrameChg chg="add del mod ord modGraphic">
          <ac:chgData name="Rhim, Abby" userId="S::abby.rhim@vermont.gov::6de2ea51-24e6-45aa-819a-f3a32b1b5037" providerId="AD" clId="Web-{2CD54119-D241-CF10-EC63-2358975F0CAD}" dt="2022-10-04T18:39:32.077" v="2072"/>
          <ac:graphicFrameMkLst>
            <pc:docMk/>
            <pc:sldMk cId="29216891" sldId="258"/>
            <ac:graphicFrameMk id="4" creationId="{B782E899-FF47-8626-A9BB-9C7505C8F87C}"/>
          </ac:graphicFrameMkLst>
        </pc:graphicFrameChg>
        <pc:graphicFrameChg chg="add mod ord modGraphic">
          <ac:chgData name="Rhim, Abby" userId="S::abby.rhim@vermont.gov::6de2ea51-24e6-45aa-819a-f3a32b1b5037" providerId="AD" clId="Web-{2CD54119-D241-CF10-EC63-2358975F0CAD}" dt="2022-10-04T18:41:47.954" v="2262"/>
          <ac:graphicFrameMkLst>
            <pc:docMk/>
            <pc:sldMk cId="29216891" sldId="258"/>
            <ac:graphicFrameMk id="7" creationId="{E9DB3411-3681-F518-F040-7ADDC733F2ED}"/>
          </ac:graphicFrameMkLst>
        </pc:graphicFrameChg>
      </pc:sldChg>
      <pc:sldChg chg="modSp new">
        <pc:chgData name="Rhim, Abby" userId="S::abby.rhim@vermont.gov::6de2ea51-24e6-45aa-819a-f3a32b1b5037" providerId="AD" clId="Web-{2CD54119-D241-CF10-EC63-2358975F0CAD}" dt="2022-10-04T18:43:48.191" v="2323" actId="20577"/>
        <pc:sldMkLst>
          <pc:docMk/>
          <pc:sldMk cId="3048661873" sldId="259"/>
        </pc:sldMkLst>
        <pc:spChg chg="mod">
          <ac:chgData name="Rhim, Abby" userId="S::abby.rhim@vermont.gov::6de2ea51-24e6-45aa-819a-f3a32b1b5037" providerId="AD" clId="Web-{2CD54119-D241-CF10-EC63-2358975F0CAD}" dt="2022-09-29T14:41:09.714" v="209" actId="20577"/>
          <ac:spMkLst>
            <pc:docMk/>
            <pc:sldMk cId="3048661873" sldId="259"/>
            <ac:spMk id="2" creationId="{BAB78A9C-299F-127F-68CA-2E19DC588638}"/>
          </ac:spMkLst>
        </pc:spChg>
        <pc:spChg chg="mod">
          <ac:chgData name="Rhim, Abby" userId="S::abby.rhim@vermont.gov::6de2ea51-24e6-45aa-819a-f3a32b1b5037" providerId="AD" clId="Web-{2CD54119-D241-CF10-EC63-2358975F0CAD}" dt="2022-10-04T18:43:48.191" v="2323" actId="20577"/>
          <ac:spMkLst>
            <pc:docMk/>
            <pc:sldMk cId="3048661873" sldId="259"/>
            <ac:spMk id="3" creationId="{A3D1C96A-E499-1A0D-6199-A8259CED4F53}"/>
          </ac:spMkLst>
        </pc:spChg>
      </pc:sldChg>
      <pc:sldChg chg="modSp new">
        <pc:chgData name="Rhim, Abby" userId="S::abby.rhim@vermont.gov::6de2ea51-24e6-45aa-819a-f3a32b1b5037" providerId="AD" clId="Web-{2CD54119-D241-CF10-EC63-2358975F0CAD}" dt="2022-10-04T18:37:51.575" v="2024" actId="14100"/>
        <pc:sldMkLst>
          <pc:docMk/>
          <pc:sldMk cId="3586805113" sldId="260"/>
        </pc:sldMkLst>
        <pc:spChg chg="mod">
          <ac:chgData name="Rhim, Abby" userId="S::abby.rhim@vermont.gov::6de2ea51-24e6-45aa-819a-f3a32b1b5037" providerId="AD" clId="Web-{2CD54119-D241-CF10-EC63-2358975F0CAD}" dt="2022-10-04T14:52:42.487" v="275" actId="20577"/>
          <ac:spMkLst>
            <pc:docMk/>
            <pc:sldMk cId="3586805113" sldId="260"/>
            <ac:spMk id="2" creationId="{2D0EB3CD-5B6E-06D0-96A3-2A44593F769A}"/>
          </ac:spMkLst>
        </pc:spChg>
        <pc:spChg chg="mod">
          <ac:chgData name="Rhim, Abby" userId="S::abby.rhim@vermont.gov::6de2ea51-24e6-45aa-819a-f3a32b1b5037" providerId="AD" clId="Web-{2CD54119-D241-CF10-EC63-2358975F0CAD}" dt="2022-10-04T18:37:51.575" v="2024" actId="14100"/>
          <ac:spMkLst>
            <pc:docMk/>
            <pc:sldMk cId="3586805113" sldId="260"/>
            <ac:spMk id="3" creationId="{DDC66496-83DC-E607-8A7B-B1ACDA465B37}"/>
          </ac:spMkLst>
        </pc:spChg>
      </pc:sldChg>
      <pc:sldChg chg="modSp new">
        <pc:chgData name="Rhim, Abby" userId="S::abby.rhim@vermont.gov::6de2ea51-24e6-45aa-819a-f3a32b1b5037" providerId="AD" clId="Web-{2CD54119-D241-CF10-EC63-2358975F0CAD}" dt="2022-10-04T14:29:31.501" v="272" actId="20577"/>
        <pc:sldMkLst>
          <pc:docMk/>
          <pc:sldMk cId="2038492096" sldId="261"/>
        </pc:sldMkLst>
        <pc:spChg chg="mod">
          <ac:chgData name="Rhim, Abby" userId="S::abby.rhim@vermont.gov::6de2ea51-24e6-45aa-819a-f3a32b1b5037" providerId="AD" clId="Web-{2CD54119-D241-CF10-EC63-2358975F0CAD}" dt="2022-09-29T14:41:52.214" v="254" actId="20577"/>
          <ac:spMkLst>
            <pc:docMk/>
            <pc:sldMk cId="2038492096" sldId="261"/>
            <ac:spMk id="2" creationId="{D63FF9F7-900C-ED9F-0196-2F18D27F74EF}"/>
          </ac:spMkLst>
        </pc:spChg>
        <pc:spChg chg="mod">
          <ac:chgData name="Rhim, Abby" userId="S::abby.rhim@vermont.gov::6de2ea51-24e6-45aa-819a-f3a32b1b5037" providerId="AD" clId="Web-{2CD54119-D241-CF10-EC63-2358975F0CAD}" dt="2022-10-04T14:29:31.501" v="272" actId="20577"/>
          <ac:spMkLst>
            <pc:docMk/>
            <pc:sldMk cId="2038492096" sldId="261"/>
            <ac:spMk id="3" creationId="{63404C28-CBFC-9006-D598-144F0FED1066}"/>
          </ac:spMkLst>
        </pc:spChg>
      </pc:sldChg>
    </pc:docChg>
  </pc:docChgLst>
  <pc:docChgLst>
    <pc:chgData name="Rhim, Abby" userId="S::abby.rhim@vermont.gov::6de2ea51-24e6-45aa-819a-f3a32b1b5037" providerId="AD" clId="Web-{D85AF8B6-B9C6-6461-41AE-40177DC01076}"/>
    <pc:docChg chg="modSld">
      <pc:chgData name="Rhim, Abby" userId="S::abby.rhim@vermont.gov::6de2ea51-24e6-45aa-819a-f3a32b1b5037" providerId="AD" clId="Web-{D85AF8B6-B9C6-6461-41AE-40177DC01076}" dt="2022-10-06T02:41:39.478" v="43" actId="20577"/>
      <pc:docMkLst>
        <pc:docMk/>
      </pc:docMkLst>
      <pc:sldChg chg="modSp">
        <pc:chgData name="Rhim, Abby" userId="S::abby.rhim@vermont.gov::6de2ea51-24e6-45aa-819a-f3a32b1b5037" providerId="AD" clId="Web-{D85AF8B6-B9C6-6461-41AE-40177DC01076}" dt="2022-10-06T02:41:39.478" v="43" actId="20577"/>
        <pc:sldMkLst>
          <pc:docMk/>
          <pc:sldMk cId="1345495293" sldId="257"/>
        </pc:sldMkLst>
        <pc:spChg chg="mod">
          <ac:chgData name="Rhim, Abby" userId="S::abby.rhim@vermont.gov::6de2ea51-24e6-45aa-819a-f3a32b1b5037" providerId="AD" clId="Web-{D85AF8B6-B9C6-6461-41AE-40177DC01076}" dt="2022-10-06T02:41:39.478" v="43" actId="20577"/>
          <ac:spMkLst>
            <pc:docMk/>
            <pc:sldMk cId="1345495293" sldId="257"/>
            <ac:spMk id="3" creationId="{DBFFF317-3FEA-A689-620E-0339B63CA16C}"/>
          </ac:spMkLst>
        </pc:spChg>
      </pc:sldChg>
      <pc:sldChg chg="modSp">
        <pc:chgData name="Rhim, Abby" userId="S::abby.rhim@vermont.gov::6de2ea51-24e6-45aa-819a-f3a32b1b5037" providerId="AD" clId="Web-{D85AF8B6-B9C6-6461-41AE-40177DC01076}" dt="2022-10-06T02:20:18.094" v="42" actId="1076"/>
        <pc:sldMkLst>
          <pc:docMk/>
          <pc:sldMk cId="29216891" sldId="258"/>
        </pc:sldMkLst>
        <pc:graphicFrameChg chg="mod modGraphic">
          <ac:chgData name="Rhim, Abby" userId="S::abby.rhim@vermont.gov::6de2ea51-24e6-45aa-819a-f3a32b1b5037" providerId="AD" clId="Web-{D85AF8B6-B9C6-6461-41AE-40177DC01076}" dt="2022-10-06T02:20:18.094" v="42" actId="1076"/>
          <ac:graphicFrameMkLst>
            <pc:docMk/>
            <pc:sldMk cId="29216891" sldId="258"/>
            <ac:graphicFrameMk id="34" creationId="{7B59780E-313C-4AC8-7695-F57B4C2CF12B}"/>
          </ac:graphicFrameMkLst>
        </pc:graphicFrameChg>
      </pc:sldChg>
      <pc:sldChg chg="modSp">
        <pc:chgData name="Rhim, Abby" userId="S::abby.rhim@vermont.gov::6de2ea51-24e6-45aa-819a-f3a32b1b5037" providerId="AD" clId="Web-{D85AF8B6-B9C6-6461-41AE-40177DC01076}" dt="2022-10-06T02:00:21.952" v="29" actId="20577"/>
        <pc:sldMkLst>
          <pc:docMk/>
          <pc:sldMk cId="3048661873" sldId="259"/>
        </pc:sldMkLst>
        <pc:spChg chg="mod">
          <ac:chgData name="Rhim, Abby" userId="S::abby.rhim@vermont.gov::6de2ea51-24e6-45aa-819a-f3a32b1b5037" providerId="AD" clId="Web-{D85AF8B6-B9C6-6461-41AE-40177DC01076}" dt="2022-10-06T02:00:21.952" v="29" actId="20577"/>
          <ac:spMkLst>
            <pc:docMk/>
            <pc:sldMk cId="3048661873" sldId="259"/>
            <ac:spMk id="3" creationId="{A3D1C96A-E499-1A0D-6199-A8259CED4F53}"/>
          </ac:spMkLst>
        </pc:spChg>
      </pc:sldChg>
    </pc:docChg>
  </pc:docChgLst>
  <pc:docChgLst>
    <pc:chgData name="Rhim, Abby" userId="S::abby.rhim@vermont.gov::6de2ea51-24e6-45aa-819a-f3a32b1b5037" providerId="AD" clId="Web-{F0C37541-5866-6214-54E8-83026FC399B1}"/>
    <pc:docChg chg="modSld addMainMaster delMainMaster modMainMaster">
      <pc:chgData name="Rhim, Abby" userId="S::abby.rhim@vermont.gov::6de2ea51-24e6-45aa-819a-f3a32b1b5037" providerId="AD" clId="Web-{F0C37541-5866-6214-54E8-83026FC399B1}" dt="2022-10-05T17:44:37.206" v="1395" actId="20577"/>
      <pc:docMkLst>
        <pc:docMk/>
      </pc:docMkLst>
      <pc:sldChg chg="addSp delSp modSp mod setBg modClrScheme delDesignElem modShow chgLayout">
        <pc:chgData name="Rhim, Abby" userId="S::abby.rhim@vermont.gov::6de2ea51-24e6-45aa-819a-f3a32b1b5037" providerId="AD" clId="Web-{F0C37541-5866-6214-54E8-83026FC399B1}" dt="2022-10-05T17:05:56.208" v="1114" actId="20577"/>
        <pc:sldMkLst>
          <pc:docMk/>
          <pc:sldMk cId="109857222" sldId="256"/>
        </pc:sldMkLst>
        <pc:spChg chg="add del">
          <ac:chgData name="Rhim, Abby" userId="S::abby.rhim@vermont.gov::6de2ea51-24e6-45aa-819a-f3a32b1b5037" providerId="AD" clId="Web-{F0C37541-5866-6214-54E8-83026FC399B1}" dt="2022-10-05T14:24:55.051" v="969"/>
          <ac:spMkLst>
            <pc:docMk/>
            <pc:sldMk cId="109857222" sldId="256"/>
            <ac:spMk id="2" creationId="{B2303247-E433-734C-4740-516784ED11A2}"/>
          </ac:spMkLst>
        </pc:spChg>
        <pc:spChg chg="mod ord">
          <ac:chgData name="Rhim, Abby" userId="S::abby.rhim@vermont.gov::6de2ea51-24e6-45aa-819a-f3a32b1b5037" providerId="AD" clId="Web-{F0C37541-5866-6214-54E8-83026FC399B1}" dt="2022-10-05T17:05:56.208" v="1114" actId="20577"/>
          <ac:spMkLst>
            <pc:docMk/>
            <pc:sldMk cId="109857222" sldId="256"/>
            <ac:spMk id="3" creationId="{00000000-0000-0000-0000-000000000000}"/>
          </ac:spMkLst>
        </pc:spChg>
        <pc:spChg chg="add del mod">
          <ac:chgData name="Rhim, Abby" userId="S::abby.rhim@vermont.gov::6de2ea51-24e6-45aa-819a-f3a32b1b5037" providerId="AD" clId="Web-{F0C37541-5866-6214-54E8-83026FC399B1}" dt="2022-10-05T14:24:53.176" v="968"/>
          <ac:spMkLst>
            <pc:docMk/>
            <pc:sldMk cId="109857222" sldId="256"/>
            <ac:spMk id="5" creationId="{0927B62D-034B-54B8-1821-E4AAB216641C}"/>
          </ac:spMkLst>
        </pc:spChg>
        <pc:spChg chg="add del">
          <ac:chgData name="Rhim, Abby" userId="S::abby.rhim@vermont.gov::6de2ea51-24e6-45aa-819a-f3a32b1b5037" providerId="AD" clId="Web-{F0C37541-5866-6214-54E8-83026FC399B1}" dt="2022-10-05T14:24:58.957" v="971"/>
          <ac:spMkLst>
            <pc:docMk/>
            <pc:sldMk cId="109857222" sldId="256"/>
            <ac:spMk id="6" creationId="{1ABB70A7-E542-37F8-40BC-638E7D0E9F9B}"/>
          </ac:spMkLst>
        </pc:spChg>
        <pc:spChg chg="add del">
          <ac:chgData name="Rhim, Abby" userId="S::abby.rhim@vermont.gov::6de2ea51-24e6-45aa-819a-f3a32b1b5037" providerId="AD" clId="Web-{F0C37541-5866-6214-54E8-83026FC399B1}" dt="2022-10-05T14:56:38.152" v="1030"/>
          <ac:spMkLst>
            <pc:docMk/>
            <pc:sldMk cId="109857222" sldId="256"/>
            <ac:spMk id="7" creationId="{BECACB72-3535-4C1F-B618-F4CBD214F4FF}"/>
          </ac:spMkLst>
        </pc:spChg>
        <pc:spChg chg="add del">
          <ac:chgData name="Rhim, Abby" userId="S::abby.rhim@vermont.gov::6de2ea51-24e6-45aa-819a-f3a32b1b5037" providerId="AD" clId="Web-{F0C37541-5866-6214-54E8-83026FC399B1}" dt="2022-10-05T16:19:26.814" v="1035"/>
          <ac:spMkLst>
            <pc:docMk/>
            <pc:sldMk cId="109857222" sldId="256"/>
            <ac:spMk id="8" creationId="{FFB377BB-601C-4288-A224-D150848C4850}"/>
          </ac:spMkLst>
        </pc:spChg>
        <pc:spChg chg="add del">
          <ac:chgData name="Rhim, Abby" userId="S::abby.rhim@vermont.gov::6de2ea51-24e6-45aa-819a-f3a32b1b5037" providerId="AD" clId="Web-{F0C37541-5866-6214-54E8-83026FC399B1}" dt="2022-10-05T14:40:45.735" v="993"/>
          <ac:spMkLst>
            <pc:docMk/>
            <pc:sldMk cId="109857222" sldId="256"/>
            <ac:spMk id="9" creationId="{7CA0DAA6-33B8-4A25-810D-2F4D816FB40E}"/>
          </ac:spMkLst>
        </pc:spChg>
        <pc:spChg chg="add del">
          <ac:chgData name="Rhim, Abby" userId="S::abby.rhim@vermont.gov::6de2ea51-24e6-45aa-819a-f3a32b1b5037" providerId="AD" clId="Web-{F0C37541-5866-6214-54E8-83026FC399B1}" dt="2022-10-05T16:16:59.828" v="1031"/>
          <ac:spMkLst>
            <pc:docMk/>
            <pc:sldMk cId="109857222" sldId="256"/>
            <ac:spMk id="10" creationId="{ACBE1851-2230-47A9-B000-CE9046EA61B9}"/>
          </ac:spMkLst>
        </pc:spChg>
        <pc:spChg chg="add del">
          <ac:chgData name="Rhim, Abby" userId="S::abby.rhim@vermont.gov::6de2ea51-24e6-45aa-819a-f3a32b1b5037" providerId="AD" clId="Web-{F0C37541-5866-6214-54E8-83026FC399B1}" dt="2022-10-05T14:25:33.177" v="975"/>
          <ac:spMkLst>
            <pc:docMk/>
            <pc:sldMk cId="109857222" sldId="256"/>
            <ac:spMk id="11" creationId="{0C0CCF94-9536-4A63-8FF2-E37827C92756}"/>
          </ac:spMkLst>
        </pc:spChg>
        <pc:spChg chg="add del">
          <ac:chgData name="Rhim, Abby" userId="S::abby.rhim@vermont.gov::6de2ea51-24e6-45aa-819a-f3a32b1b5037" providerId="AD" clId="Web-{F0C37541-5866-6214-54E8-83026FC399B1}" dt="2022-10-05T14:25:33.177" v="975"/>
          <ac:spMkLst>
            <pc:docMk/>
            <pc:sldMk cId="109857222" sldId="256"/>
            <ac:spMk id="12" creationId="{C970655A-F4C2-4D7E-BAB6-D3BFC5CAE148}"/>
          </ac:spMkLst>
        </pc:spChg>
        <pc:spChg chg="add del">
          <ac:chgData name="Rhim, Abby" userId="S::abby.rhim@vermont.gov::6de2ea51-24e6-45aa-819a-f3a32b1b5037" providerId="AD" clId="Web-{F0C37541-5866-6214-54E8-83026FC399B1}" dt="2022-10-05T14:25:33.177" v="975"/>
          <ac:spMkLst>
            <pc:docMk/>
            <pc:sldMk cId="109857222" sldId="256"/>
            <ac:spMk id="13" creationId="{3389D0BC-BA1D-4360-88F9-D9ECCBDAB50E}"/>
          </ac:spMkLst>
        </pc:spChg>
        <pc:spChg chg="add del">
          <ac:chgData name="Rhim, Abby" userId="S::abby.rhim@vermont.gov::6de2ea51-24e6-45aa-819a-f3a32b1b5037" providerId="AD" clId="Web-{F0C37541-5866-6214-54E8-83026FC399B1}" dt="2022-10-05T14:25:15.348" v="973"/>
          <ac:spMkLst>
            <pc:docMk/>
            <pc:sldMk cId="109857222" sldId="256"/>
            <ac:spMk id="14" creationId="{0ADD3505-D816-4666-AAAA-42EC992FAFC6}"/>
          </ac:spMkLst>
        </pc:spChg>
        <pc:spChg chg="add del">
          <ac:chgData name="Rhim, Abby" userId="S::abby.rhim@vermont.gov::6de2ea51-24e6-45aa-819a-f3a32b1b5037" providerId="AD" clId="Web-{F0C37541-5866-6214-54E8-83026FC399B1}" dt="2022-10-05T14:26:22.287" v="987"/>
          <ac:spMkLst>
            <pc:docMk/>
            <pc:sldMk cId="109857222" sldId="256"/>
            <ac:spMk id="15" creationId="{43A31D32-8FDC-4460-8FFC-3D1953DFF9C0}"/>
          </ac:spMkLst>
        </pc:spChg>
        <pc:spChg chg="add del">
          <ac:chgData name="Rhim, Abby" userId="S::abby.rhim@vermont.gov::6de2ea51-24e6-45aa-819a-f3a32b1b5037" providerId="AD" clId="Web-{F0C37541-5866-6214-54E8-83026FC399B1}" dt="2022-10-05T14:25:15.348" v="973"/>
          <ac:spMkLst>
            <pc:docMk/>
            <pc:sldMk cId="109857222" sldId="256"/>
            <ac:spMk id="16" creationId="{B4269A41-C387-4555-A18D-F1B4E366CD01}"/>
          </ac:spMkLst>
        </pc:spChg>
        <pc:spChg chg="add del">
          <ac:chgData name="Rhim, Abby" userId="S::abby.rhim@vermont.gov::6de2ea51-24e6-45aa-819a-f3a32b1b5037" providerId="AD" clId="Web-{F0C37541-5866-6214-54E8-83026FC399B1}" dt="2022-10-05T14:26:22.287" v="987"/>
          <ac:spMkLst>
            <pc:docMk/>
            <pc:sldMk cId="109857222" sldId="256"/>
            <ac:spMk id="17" creationId="{99C21E8F-61CE-4D4B-911C-E419009C4EF3}"/>
          </ac:spMkLst>
        </pc:spChg>
        <pc:spChg chg="add del">
          <ac:chgData name="Rhim, Abby" userId="S::abby.rhim@vermont.gov::6de2ea51-24e6-45aa-819a-f3a32b1b5037" providerId="AD" clId="Web-{F0C37541-5866-6214-54E8-83026FC399B1}" dt="2022-10-05T14:25:15.348" v="973"/>
          <ac:spMkLst>
            <pc:docMk/>
            <pc:sldMk cId="109857222" sldId="256"/>
            <ac:spMk id="18" creationId="{911C1882-1ABB-473F-836B-DE0066ABAC90}"/>
          </ac:spMkLst>
        </pc:spChg>
        <pc:spChg chg="add del">
          <ac:chgData name="Rhim, Abby" userId="S::abby.rhim@vermont.gov::6de2ea51-24e6-45aa-819a-f3a32b1b5037" providerId="AD" clId="Web-{F0C37541-5866-6214-54E8-83026FC399B1}" dt="2022-10-05T14:48:31.600" v="1003"/>
          <ac:spMkLst>
            <pc:docMk/>
            <pc:sldMk cId="109857222" sldId="256"/>
            <ac:spMk id="19" creationId="{154861C3-AB3D-475C-9054-7E498F3082B8}"/>
          </ac:spMkLst>
        </pc:spChg>
        <pc:spChg chg="add del">
          <ac:chgData name="Rhim, Abby" userId="S::abby.rhim@vermont.gov::6de2ea51-24e6-45aa-819a-f3a32b1b5037" providerId="AD" clId="Web-{F0C37541-5866-6214-54E8-83026FC399B1}" dt="2022-10-05T14:25:15.348" v="973"/>
          <ac:spMkLst>
            <pc:docMk/>
            <pc:sldMk cId="109857222" sldId="256"/>
            <ac:spMk id="20" creationId="{336533B6-75CC-4F87-B044-A8241FBF7729}"/>
          </ac:spMkLst>
        </pc:spChg>
        <pc:spChg chg="add del">
          <ac:chgData name="Rhim, Abby" userId="S::abby.rhim@vermont.gov::6de2ea51-24e6-45aa-819a-f3a32b1b5037" providerId="AD" clId="Web-{F0C37541-5866-6214-54E8-83026FC399B1}" dt="2022-10-05T14:25:15.348" v="973"/>
          <ac:spMkLst>
            <pc:docMk/>
            <pc:sldMk cId="109857222" sldId="256"/>
            <ac:spMk id="22" creationId="{77EAB586-FBDB-4496-82AC-22F1856379C8}"/>
          </ac:spMkLst>
        </pc:spChg>
        <pc:spChg chg="add del">
          <ac:chgData name="Rhim, Abby" userId="S::abby.rhim@vermont.gov::6de2ea51-24e6-45aa-819a-f3a32b1b5037" providerId="AD" clId="Web-{F0C37541-5866-6214-54E8-83026FC399B1}" dt="2022-10-05T14:49:02.616" v="1006"/>
          <ac:spMkLst>
            <pc:docMk/>
            <pc:sldMk cId="109857222" sldId="256"/>
            <ac:spMk id="24" creationId="{A8384FB5-9ADC-4DDC-881B-597D56F5B15D}"/>
          </ac:spMkLst>
        </pc:spChg>
        <pc:spChg chg="add del">
          <ac:chgData name="Rhim, Abby" userId="S::abby.rhim@vermont.gov::6de2ea51-24e6-45aa-819a-f3a32b1b5037" providerId="AD" clId="Web-{F0C37541-5866-6214-54E8-83026FC399B1}" dt="2022-10-05T14:49:02.616" v="1006"/>
          <ac:spMkLst>
            <pc:docMk/>
            <pc:sldMk cId="109857222" sldId="256"/>
            <ac:spMk id="26" creationId="{91E5A9A7-95C6-4F4F-B00E-C82E07FE62EF}"/>
          </ac:spMkLst>
        </pc:spChg>
        <pc:spChg chg="add del">
          <ac:chgData name="Rhim, Abby" userId="S::abby.rhim@vermont.gov::6de2ea51-24e6-45aa-819a-f3a32b1b5037" providerId="AD" clId="Web-{F0C37541-5866-6214-54E8-83026FC399B1}" dt="2022-10-05T16:19:26.814" v="1035"/>
          <ac:spMkLst>
            <pc:docMk/>
            <pc:sldMk cId="109857222" sldId="256"/>
            <ac:spMk id="27" creationId="{FB70EA8D-D093-4307-9DA5-E4EE61D8213C}"/>
          </ac:spMkLst>
        </pc:spChg>
        <pc:spChg chg="add del">
          <ac:chgData name="Rhim, Abby" userId="S::abby.rhim@vermont.gov::6de2ea51-24e6-45aa-819a-f3a32b1b5037" providerId="AD" clId="Web-{F0C37541-5866-6214-54E8-83026FC399B1}" dt="2022-10-05T14:49:02.616" v="1006"/>
          <ac:spMkLst>
            <pc:docMk/>
            <pc:sldMk cId="109857222" sldId="256"/>
            <ac:spMk id="28" creationId="{D07DD2DE-F619-49DD-B5E7-03A290FF4ED1}"/>
          </ac:spMkLst>
        </pc:spChg>
        <pc:spChg chg="add del">
          <ac:chgData name="Rhim, Abby" userId="S::abby.rhim@vermont.gov::6de2ea51-24e6-45aa-819a-f3a32b1b5037" providerId="AD" clId="Web-{F0C37541-5866-6214-54E8-83026FC399B1}" dt="2022-10-05T16:19:26.814" v="1035"/>
          <ac:spMkLst>
            <pc:docMk/>
            <pc:sldMk cId="109857222" sldId="256"/>
            <ac:spMk id="29" creationId="{B3687593-1834-43AF-A992-696B19B04201}"/>
          </ac:spMkLst>
        </pc:spChg>
        <pc:spChg chg="add del">
          <ac:chgData name="Rhim, Abby" userId="S::abby.rhim@vermont.gov::6de2ea51-24e6-45aa-819a-f3a32b1b5037" providerId="AD" clId="Web-{F0C37541-5866-6214-54E8-83026FC399B1}" dt="2022-10-05T14:49:02.616" v="1006"/>
          <ac:spMkLst>
            <pc:docMk/>
            <pc:sldMk cId="109857222" sldId="256"/>
            <ac:spMk id="30" creationId="{85149191-5F60-4A28-AAFF-039F96B0F3EC}"/>
          </ac:spMkLst>
        </pc:spChg>
        <pc:spChg chg="add del">
          <ac:chgData name="Rhim, Abby" userId="S::abby.rhim@vermont.gov::6de2ea51-24e6-45aa-819a-f3a32b1b5037" providerId="AD" clId="Web-{F0C37541-5866-6214-54E8-83026FC399B1}" dt="2022-10-05T16:19:26.814" v="1035"/>
          <ac:spMkLst>
            <pc:docMk/>
            <pc:sldMk cId="109857222" sldId="256"/>
            <ac:spMk id="31" creationId="{6E1FE4DF-DA81-4174-A7A3-1DBD74FB3F32}"/>
          </ac:spMkLst>
        </pc:spChg>
        <pc:spChg chg="add del">
          <ac:chgData name="Rhim, Abby" userId="S::abby.rhim@vermont.gov::6de2ea51-24e6-45aa-819a-f3a32b1b5037" providerId="AD" clId="Web-{F0C37541-5866-6214-54E8-83026FC399B1}" dt="2022-10-05T14:49:02.616" v="1006"/>
          <ac:spMkLst>
            <pc:docMk/>
            <pc:sldMk cId="109857222" sldId="256"/>
            <ac:spMk id="32" creationId="{F8260ED5-17F7-4158-B241-D51DD4CF1B7E}"/>
          </ac:spMkLst>
        </pc:spChg>
        <pc:spChg chg="add del">
          <ac:chgData name="Rhim, Abby" userId="S::abby.rhim@vermont.gov::6de2ea51-24e6-45aa-819a-f3a32b1b5037" providerId="AD" clId="Web-{F0C37541-5866-6214-54E8-83026FC399B1}" dt="2022-10-05T16:19:26.814" v="1035"/>
          <ac:spMkLst>
            <pc:docMk/>
            <pc:sldMk cId="109857222" sldId="256"/>
            <ac:spMk id="33" creationId="{7E838281-5FBA-41E7-AD3B-CB3F49FEB051}"/>
          </ac:spMkLst>
        </pc:spChg>
        <pc:spChg chg="add del">
          <ac:chgData name="Rhim, Abby" userId="S::abby.rhim@vermont.gov::6de2ea51-24e6-45aa-819a-f3a32b1b5037" providerId="AD" clId="Web-{F0C37541-5866-6214-54E8-83026FC399B1}" dt="2022-10-05T14:49:43.382" v="1009"/>
          <ac:spMkLst>
            <pc:docMk/>
            <pc:sldMk cId="109857222" sldId="256"/>
            <ac:spMk id="34" creationId="{995C6C04-ED1E-48C5-BD46-37449D6244A8}"/>
          </ac:spMkLst>
        </pc:spChg>
        <pc:spChg chg="add del">
          <ac:chgData name="Rhim, Abby" userId="S::abby.rhim@vermont.gov::6de2ea51-24e6-45aa-819a-f3a32b1b5037" providerId="AD" clId="Web-{F0C37541-5866-6214-54E8-83026FC399B1}" dt="2022-10-05T16:21:03.986" v="1040"/>
          <ac:spMkLst>
            <pc:docMk/>
            <pc:sldMk cId="109857222" sldId="256"/>
            <ac:spMk id="35" creationId="{BECACB72-3535-4C1F-B618-F4CBD214F4FF}"/>
          </ac:spMkLst>
        </pc:spChg>
        <pc:spChg chg="add del">
          <ac:chgData name="Rhim, Abby" userId="S::abby.rhim@vermont.gov::6de2ea51-24e6-45aa-819a-f3a32b1b5037" providerId="AD" clId="Web-{F0C37541-5866-6214-54E8-83026FC399B1}" dt="2022-10-05T14:49:58.757" v="1010"/>
          <ac:spMkLst>
            <pc:docMk/>
            <pc:sldMk cId="109857222" sldId="256"/>
            <ac:spMk id="36" creationId="{995C6C04-ED1E-48C5-BD46-37449D6244A8}"/>
          </ac:spMkLst>
        </pc:spChg>
        <pc:spChg chg="add del">
          <ac:chgData name="Rhim, Abby" userId="S::abby.rhim@vermont.gov::6de2ea51-24e6-45aa-819a-f3a32b1b5037" providerId="AD" clId="Web-{F0C37541-5866-6214-54E8-83026FC399B1}" dt="2022-10-05T14:49:02.600" v="1005"/>
          <ac:spMkLst>
            <pc:docMk/>
            <pc:sldMk cId="109857222" sldId="256"/>
            <ac:spMk id="37" creationId="{D4D28E87-62D2-4602-B72F-5F74AA236CC3}"/>
          </ac:spMkLst>
        </pc:spChg>
        <pc:spChg chg="add">
          <ac:chgData name="Rhim, Abby" userId="S::abby.rhim@vermont.gov::6de2ea51-24e6-45aa-819a-f3a32b1b5037" providerId="AD" clId="Web-{F0C37541-5866-6214-54E8-83026FC399B1}" dt="2022-10-05T17:04:15.583" v="1093"/>
          <ac:spMkLst>
            <pc:docMk/>
            <pc:sldMk cId="109857222" sldId="256"/>
            <ac:spMk id="38" creationId="{995C6C04-ED1E-48C5-BD46-37449D6244A8}"/>
          </ac:spMkLst>
        </pc:spChg>
        <pc:spChg chg="add del">
          <ac:chgData name="Rhim, Abby" userId="S::abby.rhim@vermont.gov::6de2ea51-24e6-45aa-819a-f3a32b1b5037" providerId="AD" clId="Web-{F0C37541-5866-6214-54E8-83026FC399B1}" dt="2022-10-05T14:49:43.366" v="1008"/>
          <ac:spMkLst>
            <pc:docMk/>
            <pc:sldMk cId="109857222" sldId="256"/>
            <ac:spMk id="39" creationId="{7A627F2F-FE66-45EE-9738-2828B5939B0C}"/>
          </ac:spMkLst>
        </pc:spChg>
        <pc:spChg chg="add del">
          <ac:chgData name="Rhim, Abby" userId="S::abby.rhim@vermont.gov::6de2ea51-24e6-45aa-819a-f3a32b1b5037" providerId="AD" clId="Web-{F0C37541-5866-6214-54E8-83026FC399B1}" dt="2022-10-05T16:21:29.330" v="1042"/>
          <ac:spMkLst>
            <pc:docMk/>
            <pc:sldMk cId="109857222" sldId="256"/>
            <ac:spMk id="40" creationId="{427F7AF4-72C6-4B71-9E40-53E8BFEF36B2}"/>
          </ac:spMkLst>
        </pc:spChg>
        <pc:spChg chg="add del">
          <ac:chgData name="Rhim, Abby" userId="S::abby.rhim@vermont.gov::6de2ea51-24e6-45aa-819a-f3a32b1b5037" providerId="AD" clId="Web-{F0C37541-5866-6214-54E8-83026FC399B1}" dt="2022-10-05T14:50:59.664" v="1012"/>
          <ac:spMkLst>
            <pc:docMk/>
            <pc:sldMk cId="109857222" sldId="256"/>
            <ac:spMk id="41" creationId="{BECACB72-3535-4C1F-B618-F4CBD214F4FF}"/>
          </ac:spMkLst>
        </pc:spChg>
        <pc:picChg chg="mod">
          <ac:chgData name="Rhim, Abby" userId="S::abby.rhim@vermont.gov::6de2ea51-24e6-45aa-819a-f3a32b1b5037" providerId="AD" clId="Web-{F0C37541-5866-6214-54E8-83026FC399B1}" dt="2022-10-05T17:04:56.302" v="1102" actId="1076"/>
          <ac:picMkLst>
            <pc:docMk/>
            <pc:sldMk cId="109857222" sldId="256"/>
            <ac:picMk id="4" creationId="{D05D0561-02E4-CE76-5483-64E9CD69B78E}"/>
          </ac:picMkLst>
        </pc:picChg>
        <pc:picChg chg="add del">
          <ac:chgData name="Rhim, Abby" userId="S::abby.rhim@vermont.gov::6de2ea51-24e6-45aa-819a-f3a32b1b5037" providerId="AD" clId="Web-{F0C37541-5866-6214-54E8-83026FC399B1}" dt="2022-10-05T16:19:26.814" v="1035"/>
          <ac:picMkLst>
            <pc:docMk/>
            <pc:sldMk cId="109857222" sldId="256"/>
            <ac:picMk id="23" creationId="{868ABA13-B3B3-4E09-854F-270094AA885E}"/>
          </ac:picMkLst>
        </pc:picChg>
        <pc:picChg chg="add del">
          <ac:chgData name="Rhim, Abby" userId="S::abby.rhim@vermont.gov::6de2ea51-24e6-45aa-819a-f3a32b1b5037" providerId="AD" clId="Web-{F0C37541-5866-6214-54E8-83026FC399B1}" dt="2022-10-05T16:19:26.814" v="1035"/>
          <ac:picMkLst>
            <pc:docMk/>
            <pc:sldMk cId="109857222" sldId="256"/>
            <ac:picMk id="25" creationId="{03CA7029-49D1-4811-9706-47326D65B799}"/>
          </ac:picMkLst>
        </pc:picChg>
        <pc:cxnChg chg="add del">
          <ac:chgData name="Rhim, Abby" userId="S::abby.rhim@vermont.gov::6de2ea51-24e6-45aa-819a-f3a32b1b5037" providerId="AD" clId="Web-{F0C37541-5866-6214-54E8-83026FC399B1}" dt="2022-10-05T16:16:59.828" v="1031"/>
          <ac:cxnSpMkLst>
            <pc:docMk/>
            <pc:sldMk cId="109857222" sldId="256"/>
            <ac:cxnSpMk id="21" creationId="{23B93832-6514-44F4-849B-5EE2C8A2337D}"/>
          </ac:cxnSpMkLst>
        </pc:cxnChg>
      </pc:sldChg>
      <pc:sldChg chg="addSp delSp modSp mod setBg modClrScheme delDesignElem modShow chgLayout modNotes">
        <pc:chgData name="Rhim, Abby" userId="S::abby.rhim@vermont.gov::6de2ea51-24e6-45aa-819a-f3a32b1b5037" providerId="AD" clId="Web-{F0C37541-5866-6214-54E8-83026FC399B1}" dt="2022-10-05T17:44:37.206" v="1395" actId="20577"/>
        <pc:sldMkLst>
          <pc:docMk/>
          <pc:sldMk cId="1345495293" sldId="257"/>
        </pc:sldMkLst>
        <pc:spChg chg="mod ord">
          <ac:chgData name="Rhim, Abby" userId="S::abby.rhim@vermont.gov::6de2ea51-24e6-45aa-819a-f3a32b1b5037" providerId="AD" clId="Web-{F0C37541-5866-6214-54E8-83026FC399B1}" dt="2022-10-05T16:20:54.517" v="1039"/>
          <ac:spMkLst>
            <pc:docMk/>
            <pc:sldMk cId="1345495293" sldId="257"/>
            <ac:spMk id="2" creationId="{950DB9A5-FA62-CE09-3621-2274100B6003}"/>
          </ac:spMkLst>
        </pc:spChg>
        <pc:spChg chg="mod ord">
          <ac:chgData name="Rhim, Abby" userId="S::abby.rhim@vermont.gov::6de2ea51-24e6-45aa-819a-f3a32b1b5037" providerId="AD" clId="Web-{F0C37541-5866-6214-54E8-83026FC399B1}" dt="2022-10-05T17:44:37.206" v="1395" actId="20577"/>
          <ac:spMkLst>
            <pc:docMk/>
            <pc:sldMk cId="1345495293" sldId="257"/>
            <ac:spMk id="3" creationId="{DBFFF317-3FEA-A689-620E-0339B63CA16C}"/>
          </ac:spMkLst>
        </pc:spChg>
        <pc:spChg chg="add del">
          <ac:chgData name="Rhim, Abby" userId="S::abby.rhim@vermont.gov::6de2ea51-24e6-45aa-819a-f3a32b1b5037" providerId="AD" clId="Web-{F0C37541-5866-6214-54E8-83026FC399B1}" dt="2022-10-05T14:52:19.680" v="1020"/>
          <ac:spMkLst>
            <pc:docMk/>
            <pc:sldMk cId="1345495293" sldId="257"/>
            <ac:spMk id="5" creationId="{1E234CF4-802C-4AA1-B540-36C3B838C462}"/>
          </ac:spMkLst>
        </pc:spChg>
        <pc:spChg chg="add">
          <ac:chgData name="Rhim, Abby" userId="S::abby.rhim@vermont.gov::6de2ea51-24e6-45aa-819a-f3a32b1b5037" providerId="AD" clId="Web-{F0C37541-5866-6214-54E8-83026FC399B1}" dt="2022-10-05T16:20:54.517" v="1039"/>
          <ac:spMkLst>
            <pc:docMk/>
            <pc:sldMk cId="1345495293" sldId="257"/>
            <ac:spMk id="6" creationId="{DE7FFD28-545C-4C88-A2E7-152FB234C92C}"/>
          </ac:spMkLst>
        </pc:spChg>
        <pc:spChg chg="add del">
          <ac:chgData name="Rhim, Abby" userId="S::abby.rhim@vermont.gov::6de2ea51-24e6-45aa-819a-f3a32b1b5037" providerId="AD" clId="Web-{F0C37541-5866-6214-54E8-83026FC399B1}" dt="2022-10-05T14:50:24.507" v="1011"/>
          <ac:spMkLst>
            <pc:docMk/>
            <pc:sldMk cId="1345495293" sldId="257"/>
            <ac:spMk id="8" creationId="{DE7FFD28-545C-4C88-A2E7-152FB234C92C}"/>
          </ac:spMkLst>
        </pc:spChg>
        <pc:spChg chg="add del">
          <ac:chgData name="Rhim, Abby" userId="S::abby.rhim@vermont.gov::6de2ea51-24e6-45aa-819a-f3a32b1b5037" providerId="AD" clId="Web-{F0C37541-5866-6214-54E8-83026FC399B1}" dt="2022-10-05T14:52:19.680" v="1020"/>
          <ac:spMkLst>
            <pc:docMk/>
            <pc:sldMk cId="1345495293" sldId="257"/>
            <ac:spMk id="10" creationId="{A5271697-90F1-4A23-8EF2-0179F2EAFACB}"/>
          </ac:spMkLst>
        </pc:spChg>
        <pc:spChg chg="add del">
          <ac:chgData name="Rhim, Abby" userId="S::abby.rhim@vermont.gov::6de2ea51-24e6-45aa-819a-f3a32b1b5037" providerId="AD" clId="Web-{F0C37541-5866-6214-54E8-83026FC399B1}" dt="2022-10-05T14:52:19.680" v="1020"/>
          <ac:spMkLst>
            <pc:docMk/>
            <pc:sldMk cId="1345495293" sldId="257"/>
            <ac:spMk id="12" creationId="{D9F5512A-48E1-4C07-B75E-3CCC517B6804}"/>
          </ac:spMkLst>
        </pc:spChg>
        <pc:spChg chg="add del">
          <ac:chgData name="Rhim, Abby" userId="S::abby.rhim@vermont.gov::6de2ea51-24e6-45aa-819a-f3a32b1b5037" providerId="AD" clId="Web-{F0C37541-5866-6214-54E8-83026FC399B1}" dt="2022-10-05T14:50:59.664" v="1012"/>
          <ac:spMkLst>
            <pc:docMk/>
            <pc:sldMk cId="1345495293" sldId="257"/>
            <ac:spMk id="13" creationId="{DE7FFD28-545C-4C88-A2E7-152FB234C92C}"/>
          </ac:spMkLst>
        </pc:spChg>
        <pc:spChg chg="add del">
          <ac:chgData name="Rhim, Abby" userId="S::abby.rhim@vermont.gov::6de2ea51-24e6-45aa-819a-f3a32b1b5037" providerId="AD" clId="Web-{F0C37541-5866-6214-54E8-83026FC399B1}" dt="2022-10-05T14:52:19.680" v="1020"/>
          <ac:spMkLst>
            <pc:docMk/>
            <pc:sldMk cId="1345495293" sldId="257"/>
            <ac:spMk id="14" creationId="{9D800584-727A-48CF-8223-244AD9717CAA}"/>
          </ac:spMkLst>
        </pc:spChg>
        <pc:spChg chg="add del">
          <ac:chgData name="Rhim, Abby" userId="S::abby.rhim@vermont.gov::6de2ea51-24e6-45aa-819a-f3a32b1b5037" providerId="AD" clId="Web-{F0C37541-5866-6214-54E8-83026FC399B1}" dt="2022-10-05T16:16:59.828" v="1031"/>
          <ac:spMkLst>
            <pc:docMk/>
            <pc:sldMk cId="1345495293" sldId="257"/>
            <ac:spMk id="41" creationId="{DE7FFD28-545C-4C88-A2E7-152FB234C92C}"/>
          </ac:spMkLst>
        </pc:spChg>
        <pc:grpChg chg="add del">
          <ac:chgData name="Rhim, Abby" userId="S::abby.rhim@vermont.gov::6de2ea51-24e6-45aa-819a-f3a32b1b5037" providerId="AD" clId="Web-{F0C37541-5866-6214-54E8-83026FC399B1}" dt="2022-10-05T14:52:19.680" v="1020"/>
          <ac:grpSpMkLst>
            <pc:docMk/>
            <pc:sldMk cId="1345495293" sldId="257"/>
            <ac:grpSpMk id="16" creationId="{B0CED441-B73B-4907-9AF2-614CEAC6A182}"/>
          </ac:grpSpMkLst>
        </pc:grpChg>
      </pc:sldChg>
      <pc:sldChg chg="addSp delSp modSp mod setBg modClrScheme delDesignElem chgLayout">
        <pc:chgData name="Rhim, Abby" userId="S::abby.rhim@vermont.gov::6de2ea51-24e6-45aa-819a-f3a32b1b5037" providerId="AD" clId="Web-{F0C37541-5866-6214-54E8-83026FC399B1}" dt="2022-10-05T17:33:55.577" v="1373"/>
        <pc:sldMkLst>
          <pc:docMk/>
          <pc:sldMk cId="29216891" sldId="258"/>
        </pc:sldMkLst>
        <pc:spChg chg="mod ord">
          <ac:chgData name="Rhim, Abby" userId="S::abby.rhim@vermont.gov::6de2ea51-24e6-45aa-819a-f3a32b1b5037" providerId="AD" clId="Web-{F0C37541-5866-6214-54E8-83026FC399B1}" dt="2022-10-05T16:23:55.331" v="1048"/>
          <ac:spMkLst>
            <pc:docMk/>
            <pc:sldMk cId="29216891" sldId="258"/>
            <ac:spMk id="2" creationId="{B97B61EE-4941-31B5-5A0E-04FC8F5D536B}"/>
          </ac:spMkLst>
        </pc:spChg>
        <pc:spChg chg="add del mod">
          <ac:chgData name="Rhim, Abby" userId="S::abby.rhim@vermont.gov::6de2ea51-24e6-45aa-819a-f3a32b1b5037" providerId="AD" clId="Web-{F0C37541-5866-6214-54E8-83026FC399B1}" dt="2022-10-04T20:44:52.429" v="202"/>
          <ac:spMkLst>
            <pc:docMk/>
            <pc:sldMk cId="29216891" sldId="258"/>
            <ac:spMk id="4" creationId="{352E653F-ABC6-3B5B-E044-77528D7BFBF4}"/>
          </ac:spMkLst>
        </pc:spChg>
        <pc:spChg chg="add del mod">
          <ac:chgData name="Rhim, Abby" userId="S::abby.rhim@vermont.gov::6de2ea51-24e6-45aa-819a-f3a32b1b5037" providerId="AD" clId="Web-{F0C37541-5866-6214-54E8-83026FC399B1}" dt="2022-10-04T20:45:26.164" v="204"/>
          <ac:spMkLst>
            <pc:docMk/>
            <pc:sldMk cId="29216891" sldId="258"/>
            <ac:spMk id="8" creationId="{B0DFAB7C-68A6-D112-CC1E-D8AD948D6A84}"/>
          </ac:spMkLst>
        </pc:spChg>
        <pc:spChg chg="add del">
          <ac:chgData name="Rhim, Abby" userId="S::abby.rhim@vermont.gov::6de2ea51-24e6-45aa-819a-f3a32b1b5037" providerId="AD" clId="Web-{F0C37541-5866-6214-54E8-83026FC399B1}" dt="2022-10-05T16:16:59.828" v="1031"/>
          <ac:spMkLst>
            <pc:docMk/>
            <pc:sldMk cId="29216891" sldId="258"/>
            <ac:spMk id="11" creationId="{DE7FFD28-545C-4C88-A2E7-152FB234C92C}"/>
          </ac:spMkLst>
        </pc:spChg>
        <pc:spChg chg="add del">
          <ac:chgData name="Rhim, Abby" userId="S::abby.rhim@vermont.gov::6de2ea51-24e6-45aa-819a-f3a32b1b5037" providerId="AD" clId="Web-{F0C37541-5866-6214-54E8-83026FC399B1}" dt="2022-10-05T16:23:47.268" v="1045"/>
          <ac:spMkLst>
            <pc:docMk/>
            <pc:sldMk cId="29216891" sldId="258"/>
            <ac:spMk id="12" creationId="{BECACB72-3535-4C1F-B618-F4CBD214F4FF}"/>
          </ac:spMkLst>
        </pc:spChg>
        <pc:spChg chg="add del">
          <ac:chgData name="Rhim, Abby" userId="S::abby.rhim@vermont.gov::6de2ea51-24e6-45aa-819a-f3a32b1b5037" providerId="AD" clId="Web-{F0C37541-5866-6214-54E8-83026FC399B1}" dt="2022-10-05T16:23:55.331" v="1047"/>
          <ac:spMkLst>
            <pc:docMk/>
            <pc:sldMk cId="29216891" sldId="258"/>
            <ac:spMk id="13" creationId="{DC8C3900-B8A1-4965-88E6-CBCBFE067207}"/>
          </ac:spMkLst>
        </pc:spChg>
        <pc:spChg chg="add del">
          <ac:chgData name="Rhim, Abby" userId="S::abby.rhim@vermont.gov::6de2ea51-24e6-45aa-819a-f3a32b1b5037" providerId="AD" clId="Web-{F0C37541-5866-6214-54E8-83026FC399B1}" dt="2022-10-05T14:50:59.664" v="1012"/>
          <ac:spMkLst>
            <pc:docMk/>
            <pc:sldMk cId="29216891" sldId="258"/>
            <ac:spMk id="14" creationId="{DE7FFD28-545C-4C88-A2E7-152FB234C92C}"/>
          </ac:spMkLst>
        </pc:spChg>
        <pc:spChg chg="add">
          <ac:chgData name="Rhim, Abby" userId="S::abby.rhim@vermont.gov::6de2ea51-24e6-45aa-819a-f3a32b1b5037" providerId="AD" clId="Web-{F0C37541-5866-6214-54E8-83026FC399B1}" dt="2022-10-05T16:23:55.331" v="1048"/>
          <ac:spMkLst>
            <pc:docMk/>
            <pc:sldMk cId="29216891" sldId="258"/>
            <ac:spMk id="15" creationId="{DE7FFD28-545C-4C88-A2E7-152FB234C92C}"/>
          </ac:spMkLst>
        </pc:spChg>
        <pc:graphicFrameChg chg="add del mod ord modGraphic">
          <ac:chgData name="Rhim, Abby" userId="S::abby.rhim@vermont.gov::6de2ea51-24e6-45aa-819a-f3a32b1b5037" providerId="AD" clId="Web-{F0C37541-5866-6214-54E8-83026FC399B1}" dt="2022-10-04T20:45:16.961" v="203"/>
          <ac:graphicFrameMkLst>
            <pc:docMk/>
            <pc:sldMk cId="29216891" sldId="258"/>
            <ac:graphicFrameMk id="5" creationId="{49778B69-7138-6A63-AF17-86FB3966AD17}"/>
          </ac:graphicFrameMkLst>
        </pc:graphicFrameChg>
        <pc:graphicFrameChg chg="del">
          <ac:chgData name="Rhim, Abby" userId="S::abby.rhim@vermont.gov::6de2ea51-24e6-45aa-819a-f3a32b1b5037" providerId="AD" clId="Web-{F0C37541-5866-6214-54E8-83026FC399B1}" dt="2022-10-04T20:43:39.226" v="151"/>
          <ac:graphicFrameMkLst>
            <pc:docMk/>
            <pc:sldMk cId="29216891" sldId="258"/>
            <ac:graphicFrameMk id="7" creationId="{E9DB3411-3681-F518-F040-7ADDC733F2ED}"/>
          </ac:graphicFrameMkLst>
        </pc:graphicFrameChg>
        <pc:graphicFrameChg chg="add mod ord modGraphic">
          <ac:chgData name="Rhim, Abby" userId="S::abby.rhim@vermont.gov::6de2ea51-24e6-45aa-819a-f3a32b1b5037" providerId="AD" clId="Web-{F0C37541-5866-6214-54E8-83026FC399B1}" dt="2022-10-05T17:33:55.577" v="1373"/>
          <ac:graphicFrameMkLst>
            <pc:docMk/>
            <pc:sldMk cId="29216891" sldId="258"/>
            <ac:graphicFrameMk id="9" creationId="{7B59780E-313C-4AC8-7695-F57B4C2CF12B}"/>
          </ac:graphicFrameMkLst>
        </pc:graphicFrameChg>
        <pc:picChg chg="add del mod">
          <ac:chgData name="Rhim, Abby" userId="S::abby.rhim@vermont.gov::6de2ea51-24e6-45aa-819a-f3a32b1b5037" providerId="AD" clId="Web-{F0C37541-5866-6214-54E8-83026FC399B1}" dt="2022-10-05T16:26:04.128" v="1063"/>
          <ac:picMkLst>
            <pc:docMk/>
            <pc:sldMk cId="29216891" sldId="258"/>
            <ac:picMk id="3" creationId="{86D718D7-6FCE-E1A1-EB27-0C618D853C37}"/>
          </ac:picMkLst>
        </pc:picChg>
      </pc:sldChg>
      <pc:sldChg chg="addSp delSp modSp mod setBg modClrScheme delDesignElem chgLayout">
        <pc:chgData name="Rhim, Abby" userId="S::abby.rhim@vermont.gov::6de2ea51-24e6-45aa-819a-f3a32b1b5037" providerId="AD" clId="Web-{F0C37541-5866-6214-54E8-83026FC399B1}" dt="2022-10-05T16:22:53.002" v="1043"/>
        <pc:sldMkLst>
          <pc:docMk/>
          <pc:sldMk cId="3048661873" sldId="259"/>
        </pc:sldMkLst>
        <pc:spChg chg="mod ord">
          <ac:chgData name="Rhim, Abby" userId="S::abby.rhim@vermont.gov::6de2ea51-24e6-45aa-819a-f3a32b1b5037" providerId="AD" clId="Web-{F0C37541-5866-6214-54E8-83026FC399B1}" dt="2022-10-05T16:19:40.173" v="1037"/>
          <ac:spMkLst>
            <pc:docMk/>
            <pc:sldMk cId="3048661873" sldId="259"/>
            <ac:spMk id="2" creationId="{BAB78A9C-299F-127F-68CA-2E19DC588638}"/>
          </ac:spMkLst>
        </pc:spChg>
        <pc:spChg chg="mod ord">
          <ac:chgData name="Rhim, Abby" userId="S::abby.rhim@vermont.gov::6de2ea51-24e6-45aa-819a-f3a32b1b5037" providerId="AD" clId="Web-{F0C37541-5866-6214-54E8-83026FC399B1}" dt="2022-10-05T16:19:40.173" v="1037"/>
          <ac:spMkLst>
            <pc:docMk/>
            <pc:sldMk cId="3048661873" sldId="259"/>
            <ac:spMk id="3" creationId="{A3D1C96A-E499-1A0D-6199-A8259CED4F53}"/>
          </ac:spMkLst>
        </pc:spChg>
        <pc:spChg chg="add del">
          <ac:chgData name="Rhim, Abby" userId="S::abby.rhim@vermont.gov::6de2ea51-24e6-45aa-819a-f3a32b1b5037" providerId="AD" clId="Web-{F0C37541-5866-6214-54E8-83026FC399B1}" dt="2022-10-05T16:16:59.828" v="1031"/>
          <ac:spMkLst>
            <pc:docMk/>
            <pc:sldMk cId="3048661873" sldId="259"/>
            <ac:spMk id="5" creationId="{DC8C3900-B8A1-4965-88E6-CBCBFE067207}"/>
          </ac:spMkLst>
        </pc:spChg>
        <pc:spChg chg="add">
          <ac:chgData name="Rhim, Abby" userId="S::abby.rhim@vermont.gov::6de2ea51-24e6-45aa-819a-f3a32b1b5037" providerId="AD" clId="Web-{F0C37541-5866-6214-54E8-83026FC399B1}" dt="2022-10-05T16:22:53.002" v="1043"/>
          <ac:spMkLst>
            <pc:docMk/>
            <pc:sldMk cId="3048661873" sldId="259"/>
            <ac:spMk id="6" creationId="{DC8C3900-B8A1-4965-88E6-CBCBFE067207}"/>
          </ac:spMkLst>
        </pc:spChg>
        <pc:spChg chg="add del">
          <ac:chgData name="Rhim, Abby" userId="S::abby.rhim@vermont.gov::6de2ea51-24e6-45aa-819a-f3a32b1b5037" providerId="AD" clId="Web-{F0C37541-5866-6214-54E8-83026FC399B1}" dt="2022-10-05T14:50:59.664" v="1012"/>
          <ac:spMkLst>
            <pc:docMk/>
            <pc:sldMk cId="3048661873" sldId="259"/>
            <ac:spMk id="8" creationId="{DC8C3900-B8A1-4965-88E6-CBCBFE067207}"/>
          </ac:spMkLst>
        </pc:spChg>
      </pc:sldChg>
      <pc:sldChg chg="addSp delSp modSp mod setBg modClrScheme delDesignElem chgLayout">
        <pc:chgData name="Rhim, Abby" userId="S::abby.rhim@vermont.gov::6de2ea51-24e6-45aa-819a-f3a32b1b5037" providerId="AD" clId="Web-{F0C37541-5866-6214-54E8-83026FC399B1}" dt="2022-10-05T17:27:02.262" v="1153" actId="20577"/>
        <pc:sldMkLst>
          <pc:docMk/>
          <pc:sldMk cId="3586805113" sldId="260"/>
        </pc:sldMkLst>
        <pc:spChg chg="mod ord">
          <ac:chgData name="Rhim, Abby" userId="S::abby.rhim@vermont.gov::6de2ea51-24e6-45aa-819a-f3a32b1b5037" providerId="AD" clId="Web-{F0C37541-5866-6214-54E8-83026FC399B1}" dt="2022-10-05T17:27:02.262" v="1153" actId="20577"/>
          <ac:spMkLst>
            <pc:docMk/>
            <pc:sldMk cId="3586805113" sldId="260"/>
            <ac:spMk id="2" creationId="{2D0EB3CD-5B6E-06D0-96A3-2A44593F769A}"/>
          </ac:spMkLst>
        </pc:spChg>
        <pc:spChg chg="mod ord">
          <ac:chgData name="Rhim, Abby" userId="S::abby.rhim@vermont.gov::6de2ea51-24e6-45aa-819a-f3a32b1b5037" providerId="AD" clId="Web-{F0C37541-5866-6214-54E8-83026FC399B1}" dt="2022-10-05T17:25:03.480" v="1151" actId="20577"/>
          <ac:spMkLst>
            <pc:docMk/>
            <pc:sldMk cId="3586805113" sldId="260"/>
            <ac:spMk id="3" creationId="{DDC66496-83DC-E607-8A7B-B1ACDA465B37}"/>
          </ac:spMkLst>
        </pc:spChg>
        <pc:spChg chg="add del">
          <ac:chgData name="Rhim, Abby" userId="S::abby.rhim@vermont.gov::6de2ea51-24e6-45aa-819a-f3a32b1b5037" providerId="AD" clId="Web-{F0C37541-5866-6214-54E8-83026FC399B1}" dt="2022-10-05T16:24:59.081" v="1057"/>
          <ac:spMkLst>
            <pc:docMk/>
            <pc:sldMk cId="3586805113" sldId="260"/>
            <ac:spMk id="8" creationId="{DC8C3900-B8A1-4965-88E6-CBCBFE067207}"/>
          </ac:spMkLst>
        </pc:spChg>
        <pc:spChg chg="add del">
          <ac:chgData name="Rhim, Abby" userId="S::abby.rhim@vermont.gov::6de2ea51-24e6-45aa-819a-f3a32b1b5037" providerId="AD" clId="Web-{F0C37541-5866-6214-54E8-83026FC399B1}" dt="2022-10-05T14:41:07.922" v="994"/>
          <ac:spMkLst>
            <pc:docMk/>
            <pc:sldMk cId="3586805113" sldId="260"/>
            <ac:spMk id="10" creationId="{5DD103AA-7536-490B-973F-73CA63A7ED09}"/>
          </ac:spMkLst>
        </pc:spChg>
        <pc:spChg chg="add del">
          <ac:chgData name="Rhim, Abby" userId="S::abby.rhim@vermont.gov::6de2ea51-24e6-45aa-819a-f3a32b1b5037" providerId="AD" clId="Web-{F0C37541-5866-6214-54E8-83026FC399B1}" dt="2022-10-05T16:26:18.863" v="1064"/>
          <ac:spMkLst>
            <pc:docMk/>
            <pc:sldMk cId="3586805113" sldId="260"/>
            <ac:spMk id="11" creationId="{53CF6D67-C5A8-4ADD-9E8E-1E38CA1D3166}"/>
          </ac:spMkLst>
        </pc:spChg>
        <pc:spChg chg="add del">
          <ac:chgData name="Rhim, Abby" userId="S::abby.rhim@vermont.gov::6de2ea51-24e6-45aa-819a-f3a32b1b5037" providerId="AD" clId="Web-{F0C37541-5866-6214-54E8-83026FC399B1}" dt="2022-10-05T14:56:18.746" v="1027"/>
          <ac:spMkLst>
            <pc:docMk/>
            <pc:sldMk cId="3586805113" sldId="260"/>
            <ac:spMk id="12" creationId="{59A309A7-1751-4ABE-A3C1-EEC40366AD89}"/>
          </ac:spMkLst>
        </pc:spChg>
        <pc:spChg chg="add del">
          <ac:chgData name="Rhim, Abby" userId="S::abby.rhim@vermont.gov::6de2ea51-24e6-45aa-819a-f3a32b1b5037" providerId="AD" clId="Web-{F0C37541-5866-6214-54E8-83026FC399B1}" dt="2022-10-05T16:26:18.863" v="1064"/>
          <ac:spMkLst>
            <pc:docMk/>
            <pc:sldMk cId="3586805113" sldId="260"/>
            <ac:spMk id="13" creationId="{DEE2AD96-B495-4E06-9291-B71706F728CB}"/>
          </ac:spMkLst>
        </pc:spChg>
        <pc:spChg chg="add del">
          <ac:chgData name="Rhim, Abby" userId="S::abby.rhim@vermont.gov::6de2ea51-24e6-45aa-819a-f3a32b1b5037" providerId="AD" clId="Web-{F0C37541-5866-6214-54E8-83026FC399B1}" dt="2022-10-05T14:56:18.746" v="1027"/>
          <ac:spMkLst>
            <pc:docMk/>
            <pc:sldMk cId="3586805113" sldId="260"/>
            <ac:spMk id="14" creationId="{967D8EB6-EAE1-4F9C-B398-83321E287204}"/>
          </ac:spMkLst>
        </pc:spChg>
        <pc:spChg chg="add del">
          <ac:chgData name="Rhim, Abby" userId="S::abby.rhim@vermont.gov::6de2ea51-24e6-45aa-819a-f3a32b1b5037" providerId="AD" clId="Web-{F0C37541-5866-6214-54E8-83026FC399B1}" dt="2022-10-05T14:41:43.298" v="997"/>
          <ac:spMkLst>
            <pc:docMk/>
            <pc:sldMk cId="3586805113" sldId="260"/>
            <ac:spMk id="15" creationId="{59A309A7-1751-4ABE-A3C1-EEC40366AD89}"/>
          </ac:spMkLst>
        </pc:spChg>
        <pc:spChg chg="add del">
          <ac:chgData name="Rhim, Abby" userId="S::abby.rhim@vermont.gov::6de2ea51-24e6-45aa-819a-f3a32b1b5037" providerId="AD" clId="Web-{F0C37541-5866-6214-54E8-83026FC399B1}" dt="2022-10-05T14:56:18.746" v="1026"/>
          <ac:spMkLst>
            <pc:docMk/>
            <pc:sldMk cId="3586805113" sldId="260"/>
            <ac:spMk id="16" creationId="{73144208-AAFC-4C3A-A4F1-EF3D72AF4C4C}"/>
          </ac:spMkLst>
        </pc:spChg>
        <pc:spChg chg="add del">
          <ac:chgData name="Rhim, Abby" userId="S::abby.rhim@vermont.gov::6de2ea51-24e6-45aa-819a-f3a32b1b5037" providerId="AD" clId="Web-{F0C37541-5866-6214-54E8-83026FC399B1}" dt="2022-10-05T14:41:43.298" v="997"/>
          <ac:spMkLst>
            <pc:docMk/>
            <pc:sldMk cId="3586805113" sldId="260"/>
            <ac:spMk id="17" creationId="{967D8EB6-EAE1-4F9C-B398-83321E287204}"/>
          </ac:spMkLst>
        </pc:spChg>
        <pc:spChg chg="add del">
          <ac:chgData name="Rhim, Abby" userId="S::abby.rhim@vermont.gov::6de2ea51-24e6-45aa-819a-f3a32b1b5037" providerId="AD" clId="Web-{F0C37541-5866-6214-54E8-83026FC399B1}" dt="2022-10-05T16:16:59.828" v="1031"/>
          <ac:spMkLst>
            <pc:docMk/>
            <pc:sldMk cId="3586805113" sldId="260"/>
            <ac:spMk id="18" creationId="{59A309A7-1751-4ABE-A3C1-EEC40366AD89}"/>
          </ac:spMkLst>
        </pc:spChg>
        <pc:spChg chg="add del">
          <ac:chgData name="Rhim, Abby" userId="S::abby.rhim@vermont.gov::6de2ea51-24e6-45aa-819a-f3a32b1b5037" providerId="AD" clId="Web-{F0C37541-5866-6214-54E8-83026FC399B1}" dt="2022-10-05T14:43:11.158" v="1002"/>
          <ac:spMkLst>
            <pc:docMk/>
            <pc:sldMk cId="3586805113" sldId="260"/>
            <ac:spMk id="19" creationId="{59A309A7-1751-4ABE-A3C1-EEC40366AD89}"/>
          </ac:spMkLst>
        </pc:spChg>
        <pc:spChg chg="add del">
          <ac:chgData name="Rhim, Abby" userId="S::abby.rhim@vermont.gov::6de2ea51-24e6-45aa-819a-f3a32b1b5037" providerId="AD" clId="Web-{F0C37541-5866-6214-54E8-83026FC399B1}" dt="2022-10-05T16:26:18.863" v="1064"/>
          <ac:spMkLst>
            <pc:docMk/>
            <pc:sldMk cId="3586805113" sldId="260"/>
            <ac:spMk id="20" creationId="{86909FA0-B515-4681-B7A8-FA281D133B94}"/>
          </ac:spMkLst>
        </pc:spChg>
        <pc:spChg chg="add del">
          <ac:chgData name="Rhim, Abby" userId="S::abby.rhim@vermont.gov::6de2ea51-24e6-45aa-819a-f3a32b1b5037" providerId="AD" clId="Web-{F0C37541-5866-6214-54E8-83026FC399B1}" dt="2022-10-05T16:16:59.828" v="1031"/>
          <ac:spMkLst>
            <pc:docMk/>
            <pc:sldMk cId="3586805113" sldId="260"/>
            <ac:spMk id="21" creationId="{967D8EB6-EAE1-4F9C-B398-83321E287204}"/>
          </ac:spMkLst>
        </pc:spChg>
        <pc:spChg chg="add del">
          <ac:chgData name="Rhim, Abby" userId="S::abby.rhim@vermont.gov::6de2ea51-24e6-45aa-819a-f3a32b1b5037" providerId="AD" clId="Web-{F0C37541-5866-6214-54E8-83026FC399B1}" dt="2022-10-05T14:41:43.298" v="996"/>
          <ac:spMkLst>
            <pc:docMk/>
            <pc:sldMk cId="3586805113" sldId="260"/>
            <ac:spMk id="22" creationId="{FA579922-7248-4CC2-BC9E-8A0FAEEA7E5A}"/>
          </ac:spMkLst>
        </pc:spChg>
        <pc:spChg chg="add del">
          <ac:chgData name="Rhim, Abby" userId="S::abby.rhim@vermont.gov::6de2ea51-24e6-45aa-819a-f3a32b1b5037" providerId="AD" clId="Web-{F0C37541-5866-6214-54E8-83026FC399B1}" dt="2022-10-05T16:26:18.863" v="1064"/>
          <ac:spMkLst>
            <pc:docMk/>
            <pc:sldMk cId="3586805113" sldId="260"/>
            <ac:spMk id="23" creationId="{A09989E4-EFDC-4A90-A633-E0525FB4139E}"/>
          </ac:spMkLst>
        </pc:spChg>
        <pc:spChg chg="add del">
          <ac:chgData name="Rhim, Abby" userId="S::abby.rhim@vermont.gov::6de2ea51-24e6-45aa-819a-f3a32b1b5037" providerId="AD" clId="Web-{F0C37541-5866-6214-54E8-83026FC399B1}" dt="2022-10-05T14:43:11.158" v="1002"/>
          <ac:spMkLst>
            <pc:docMk/>
            <pc:sldMk cId="3586805113" sldId="260"/>
            <ac:spMk id="24" creationId="{967D8EB6-EAE1-4F9C-B398-83321E287204}"/>
          </ac:spMkLst>
        </pc:spChg>
        <pc:spChg chg="add del">
          <ac:chgData name="Rhim, Abby" userId="S::abby.rhim@vermont.gov::6de2ea51-24e6-45aa-819a-f3a32b1b5037" providerId="AD" clId="Web-{F0C37541-5866-6214-54E8-83026FC399B1}" dt="2022-10-05T16:26:18.863" v="1064"/>
          <ac:spMkLst>
            <pc:docMk/>
            <pc:sldMk cId="3586805113" sldId="260"/>
            <ac:spMk id="25" creationId="{21C9FE86-FCC3-4A31-AA1C-C882262B7FE7}"/>
          </ac:spMkLst>
        </pc:spChg>
        <pc:spChg chg="add del">
          <ac:chgData name="Rhim, Abby" userId="S::abby.rhim@vermont.gov::6de2ea51-24e6-45aa-819a-f3a32b1b5037" providerId="AD" clId="Web-{F0C37541-5866-6214-54E8-83026FC399B1}" dt="2022-10-05T14:50:59.664" v="1012"/>
          <ac:spMkLst>
            <pc:docMk/>
            <pc:sldMk cId="3586805113" sldId="260"/>
            <ac:spMk id="26" creationId="{59A309A7-1751-4ABE-A3C1-EEC40366AD89}"/>
          </ac:spMkLst>
        </pc:spChg>
        <pc:spChg chg="add del">
          <ac:chgData name="Rhim, Abby" userId="S::abby.rhim@vermont.gov::6de2ea51-24e6-45aa-819a-f3a32b1b5037" providerId="AD" clId="Web-{F0C37541-5866-6214-54E8-83026FC399B1}" dt="2022-10-05T16:26:18.863" v="1064"/>
          <ac:spMkLst>
            <pc:docMk/>
            <pc:sldMk cId="3586805113" sldId="260"/>
            <ac:spMk id="27" creationId="{7D96243B-ECED-4B71-8E06-AE9A285EAD20}"/>
          </ac:spMkLst>
        </pc:spChg>
        <pc:spChg chg="add del">
          <ac:chgData name="Rhim, Abby" userId="S::abby.rhim@vermont.gov::6de2ea51-24e6-45aa-819a-f3a32b1b5037" providerId="AD" clId="Web-{F0C37541-5866-6214-54E8-83026FC399B1}" dt="2022-10-05T14:43:11.143" v="1001"/>
          <ac:spMkLst>
            <pc:docMk/>
            <pc:sldMk cId="3586805113" sldId="260"/>
            <ac:spMk id="29" creationId="{5DD103AA-7536-490B-973F-73CA63A7ED09}"/>
          </ac:spMkLst>
        </pc:spChg>
        <pc:spChg chg="add del">
          <ac:chgData name="Rhim, Abby" userId="S::abby.rhim@vermont.gov::6de2ea51-24e6-45aa-819a-f3a32b1b5037" providerId="AD" clId="Web-{F0C37541-5866-6214-54E8-83026FC399B1}" dt="2022-10-05T14:50:59.664" v="1012"/>
          <ac:spMkLst>
            <pc:docMk/>
            <pc:sldMk cId="3586805113" sldId="260"/>
            <ac:spMk id="31" creationId="{967D8EB6-EAE1-4F9C-B398-83321E287204}"/>
          </ac:spMkLst>
        </pc:spChg>
        <pc:spChg chg="add">
          <ac:chgData name="Rhim, Abby" userId="S::abby.rhim@vermont.gov::6de2ea51-24e6-45aa-819a-f3a32b1b5037" providerId="AD" clId="Web-{F0C37541-5866-6214-54E8-83026FC399B1}" dt="2022-10-05T16:26:18.863" v="1064"/>
          <ac:spMkLst>
            <pc:docMk/>
            <pc:sldMk cId="3586805113" sldId="260"/>
            <ac:spMk id="32" creationId="{DC8C3900-B8A1-4965-88E6-CBCBFE067207}"/>
          </ac:spMkLst>
        </pc:spChg>
        <pc:picChg chg="add del mod ord">
          <ac:chgData name="Rhim, Abby" userId="S::abby.rhim@vermont.gov::6de2ea51-24e6-45aa-819a-f3a32b1b5037" providerId="AD" clId="Web-{F0C37541-5866-6214-54E8-83026FC399B1}" dt="2022-10-05T16:24:08.128" v="1049"/>
          <ac:picMkLst>
            <pc:docMk/>
            <pc:sldMk cId="3586805113" sldId="260"/>
            <ac:picMk id="7" creationId="{0855C61D-128B-CC62-D3A7-2551877F37C8}"/>
          </ac:picMkLst>
        </pc:picChg>
      </pc:sldChg>
      <pc:sldChg chg="addSp delSp modSp mod setBg modClrScheme delDesignElem chgLayout">
        <pc:chgData name="Rhim, Abby" userId="S::abby.rhim@vermont.gov::6de2ea51-24e6-45aa-819a-f3a32b1b5037" providerId="AD" clId="Web-{F0C37541-5866-6214-54E8-83026FC399B1}" dt="2022-10-05T16:30:38.770" v="1080" actId="1076"/>
        <pc:sldMkLst>
          <pc:docMk/>
          <pc:sldMk cId="2038492096" sldId="261"/>
        </pc:sldMkLst>
        <pc:spChg chg="mod ord">
          <ac:chgData name="Rhim, Abby" userId="S::abby.rhim@vermont.gov::6de2ea51-24e6-45aa-819a-f3a32b1b5037" providerId="AD" clId="Web-{F0C37541-5866-6214-54E8-83026FC399B1}" dt="2022-10-05T16:19:40.173" v="1037"/>
          <ac:spMkLst>
            <pc:docMk/>
            <pc:sldMk cId="2038492096" sldId="261"/>
            <ac:spMk id="2" creationId="{D63FF9F7-900C-ED9F-0196-2F18D27F74EF}"/>
          </ac:spMkLst>
        </pc:spChg>
        <pc:spChg chg="del mod ord">
          <ac:chgData name="Rhim, Abby" userId="S::abby.rhim@vermont.gov::6de2ea51-24e6-45aa-819a-f3a32b1b5037" providerId="AD" clId="Web-{F0C37541-5866-6214-54E8-83026FC399B1}" dt="2022-10-05T14:53:34.838" v="1023"/>
          <ac:spMkLst>
            <pc:docMk/>
            <pc:sldMk cId="2038492096" sldId="261"/>
            <ac:spMk id="3" creationId="{63404C28-CBFC-9006-D598-144F0FED1066}"/>
          </ac:spMkLst>
        </pc:spChg>
        <pc:spChg chg="add del">
          <ac:chgData name="Rhim, Abby" userId="S::abby.rhim@vermont.gov::6de2ea51-24e6-45aa-819a-f3a32b1b5037" providerId="AD" clId="Web-{F0C37541-5866-6214-54E8-83026FC399B1}" dt="2022-10-05T14:54:58.229" v="1024"/>
          <ac:spMkLst>
            <pc:docMk/>
            <pc:sldMk cId="2038492096" sldId="261"/>
            <ac:spMk id="9" creationId="{8408A62E-5888-4462-B3D5-F8078206F89C}"/>
          </ac:spMkLst>
        </pc:spChg>
        <pc:spChg chg="add">
          <ac:chgData name="Rhim, Abby" userId="S::abby.rhim@vermont.gov::6de2ea51-24e6-45aa-819a-f3a32b1b5037" providerId="AD" clId="Web-{F0C37541-5866-6214-54E8-83026FC399B1}" dt="2022-10-05T16:28:28.192" v="1065"/>
          <ac:spMkLst>
            <pc:docMk/>
            <pc:sldMk cId="2038492096" sldId="261"/>
            <ac:spMk id="10" creationId="{DC8C3900-B8A1-4965-88E6-CBCBFE067207}"/>
          </ac:spMkLst>
        </pc:spChg>
        <pc:spChg chg="add del">
          <ac:chgData name="Rhim, Abby" userId="S::abby.rhim@vermont.gov::6de2ea51-24e6-45aa-819a-f3a32b1b5037" providerId="AD" clId="Web-{F0C37541-5866-6214-54E8-83026FC399B1}" dt="2022-10-05T16:16:59.828" v="1031"/>
          <ac:spMkLst>
            <pc:docMk/>
            <pc:sldMk cId="2038492096" sldId="261"/>
            <ac:spMk id="14" creationId="{DC8C3900-B8A1-4965-88E6-CBCBFE067207}"/>
          </ac:spMkLst>
        </pc:spChg>
        <pc:graphicFrameChg chg="add mod ord modGraphic">
          <ac:chgData name="Rhim, Abby" userId="S::abby.rhim@vermont.gov::6de2ea51-24e6-45aa-819a-f3a32b1b5037" providerId="AD" clId="Web-{F0C37541-5866-6214-54E8-83026FC399B1}" dt="2022-10-05T16:30:38.770" v="1080" actId="1076"/>
          <ac:graphicFrameMkLst>
            <pc:docMk/>
            <pc:sldMk cId="2038492096" sldId="261"/>
            <ac:graphicFrameMk id="5" creationId="{8737AB67-E986-E2D6-E55A-CF487F8E52E2}"/>
          </ac:graphicFrameMkLst>
        </pc:graphicFrameChg>
        <pc:picChg chg="add del mod">
          <ac:chgData name="Rhim, Abby" userId="S::abby.rhim@vermont.gov::6de2ea51-24e6-45aa-819a-f3a32b1b5037" providerId="AD" clId="Web-{F0C37541-5866-6214-54E8-83026FC399B1}" dt="2022-10-05T16:29:10.692" v="1070"/>
          <ac:picMkLst>
            <pc:docMk/>
            <pc:sldMk cId="2038492096" sldId="261"/>
            <ac:picMk id="96" creationId="{E9340C04-1A76-76E0-330A-2D49FEF61F2C}"/>
          </ac:picMkLst>
        </pc:picChg>
        <pc:picChg chg="add del mod">
          <ac:chgData name="Rhim, Abby" userId="S::abby.rhim@vermont.gov::6de2ea51-24e6-45aa-819a-f3a32b1b5037" providerId="AD" clId="Web-{F0C37541-5866-6214-54E8-83026FC399B1}" dt="2022-10-05T16:29:30.942" v="1072"/>
          <ac:picMkLst>
            <pc:docMk/>
            <pc:sldMk cId="2038492096" sldId="261"/>
            <ac:picMk id="97" creationId="{64FB19D2-6FF7-A959-397E-21004AC45D7F}"/>
          </ac:picMkLst>
        </pc:picChg>
        <pc:picChg chg="add del mod">
          <ac:chgData name="Rhim, Abby" userId="S::abby.rhim@vermont.gov::6de2ea51-24e6-45aa-819a-f3a32b1b5037" providerId="AD" clId="Web-{F0C37541-5866-6214-54E8-83026FC399B1}" dt="2022-10-05T16:30:25.974" v="1079"/>
          <ac:picMkLst>
            <pc:docMk/>
            <pc:sldMk cId="2038492096" sldId="261"/>
            <ac:picMk id="98" creationId="{E8222777-26CF-F6BD-8656-C0C546432BC2}"/>
          </ac:picMkLst>
        </pc:picChg>
      </pc:sldChg>
      <pc:sldMasterChg chg="del delSldLayout">
        <pc:chgData name="Rhim, Abby" userId="S::abby.rhim@vermont.gov::6de2ea51-24e6-45aa-819a-f3a32b1b5037" providerId="AD" clId="Web-{F0C37541-5866-6214-54E8-83026FC399B1}" dt="2022-10-05T14:50:59.664" v="1012"/>
        <pc:sldMasterMkLst>
          <pc:docMk/>
          <pc:sldMasterMk cId="2460954070" sldId="2147483660"/>
        </pc:sldMasterMkLst>
        <pc:sldLayoutChg chg="del">
          <pc:chgData name="Rhim, Abby" userId="S::abby.rhim@vermont.gov::6de2ea51-24e6-45aa-819a-f3a32b1b5037" providerId="AD" clId="Web-{F0C37541-5866-6214-54E8-83026FC399B1}" dt="2022-10-05T14:50:59.664" v="1012"/>
          <pc:sldLayoutMkLst>
            <pc:docMk/>
            <pc:sldMasterMk cId="2460954070" sldId="2147483660"/>
            <pc:sldLayoutMk cId="2385387890" sldId="2147483661"/>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949138452" sldId="2147483662"/>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2591524520" sldId="2147483663"/>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1203092039" sldId="2147483664"/>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3733172339" sldId="2147483665"/>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3210312558" sldId="2147483666"/>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3146388984" sldId="2147483667"/>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3171841454" sldId="2147483668"/>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1718958274" sldId="2147483669"/>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2202905451" sldId="2147483670"/>
          </pc:sldLayoutMkLst>
        </pc:sldLayoutChg>
        <pc:sldLayoutChg chg="del">
          <pc:chgData name="Rhim, Abby" userId="S::abby.rhim@vermont.gov::6de2ea51-24e6-45aa-819a-f3a32b1b5037" providerId="AD" clId="Web-{F0C37541-5866-6214-54E8-83026FC399B1}" dt="2022-10-05T14:50:59.664" v="1012"/>
          <pc:sldLayoutMkLst>
            <pc:docMk/>
            <pc:sldMasterMk cId="2460954070" sldId="2147483660"/>
            <pc:sldLayoutMk cId="3479445657" sldId="2147483671"/>
          </pc:sldLayoutMkLst>
        </pc:sldLayoutChg>
      </pc:sldMasterChg>
      <pc:sldMasterChg chg="add del addSldLayout delSldLayout modSldLayout">
        <pc:chgData name="Rhim, Abby" userId="S::abby.rhim@vermont.gov::6de2ea51-24e6-45aa-819a-f3a32b1b5037" providerId="AD" clId="Web-{F0C37541-5866-6214-54E8-83026FC399B1}" dt="2022-10-05T14:51:06.398" v="1013"/>
        <pc:sldMasterMkLst>
          <pc:docMk/>
          <pc:sldMasterMk cId="1372603424" sldId="2147483672"/>
        </pc:sldMasterMkLst>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238577129" sldId="2147483673"/>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990219044" sldId="2147483674"/>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2675143369" sldId="2147483675"/>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1384156443" sldId="2147483676"/>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3142805784" sldId="2147483677"/>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4222450067" sldId="2147483678"/>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2602817571" sldId="2147483679"/>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2190726792" sldId="2147483680"/>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3984026812" sldId="2147483681"/>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1629496821" sldId="2147483682"/>
          </pc:sldLayoutMkLst>
        </pc:sldLayoutChg>
        <pc:sldLayoutChg chg="add del mod replId">
          <pc:chgData name="Rhim, Abby" userId="S::abby.rhim@vermont.gov::6de2ea51-24e6-45aa-819a-f3a32b1b5037" providerId="AD" clId="Web-{F0C37541-5866-6214-54E8-83026FC399B1}" dt="2022-10-05T14:51:06.398" v="1013"/>
          <pc:sldLayoutMkLst>
            <pc:docMk/>
            <pc:sldMasterMk cId="1372603424" sldId="2147483672"/>
            <pc:sldLayoutMk cId="4158082521" sldId="2147483683"/>
          </pc:sldLayoutMkLst>
        </pc:sldLayoutChg>
      </pc:sldMasterChg>
      <pc:sldMasterChg chg="add del addSldLayout delSldLayout modSldLayout">
        <pc:chgData name="Rhim, Abby" userId="S::abby.rhim@vermont.gov::6de2ea51-24e6-45aa-819a-f3a32b1b5037" providerId="AD" clId="Web-{F0C37541-5866-6214-54E8-83026FC399B1}" dt="2022-10-05T14:51:10.633" v="1014"/>
        <pc:sldMasterMkLst>
          <pc:docMk/>
          <pc:sldMasterMk cId="404903858" sldId="2147483684"/>
        </pc:sldMasterMkLst>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1660115240" sldId="2147483685"/>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1855135697" sldId="2147483686"/>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2567346877" sldId="2147483687"/>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2035961439" sldId="2147483688"/>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2209755068" sldId="2147483689"/>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558819439" sldId="2147483690"/>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1428749665" sldId="2147483691"/>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1023119192" sldId="2147483692"/>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3933904835" sldId="2147483693"/>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2340031704" sldId="2147483694"/>
          </pc:sldLayoutMkLst>
        </pc:sldLayoutChg>
        <pc:sldLayoutChg chg="add del mod replId">
          <pc:chgData name="Rhim, Abby" userId="S::abby.rhim@vermont.gov::6de2ea51-24e6-45aa-819a-f3a32b1b5037" providerId="AD" clId="Web-{F0C37541-5866-6214-54E8-83026FC399B1}" dt="2022-10-05T14:51:10.633" v="1014"/>
          <pc:sldLayoutMkLst>
            <pc:docMk/>
            <pc:sldMasterMk cId="404903858" sldId="2147483684"/>
            <pc:sldLayoutMk cId="1178159663" sldId="2147483695"/>
          </pc:sldLayoutMkLst>
        </pc:sldLayoutChg>
      </pc:sldMasterChg>
      <pc:sldMasterChg chg="add del addSldLayout delSldLayout modSldLayout">
        <pc:chgData name="Rhim, Abby" userId="S::abby.rhim@vermont.gov::6de2ea51-24e6-45aa-819a-f3a32b1b5037" providerId="AD" clId="Web-{F0C37541-5866-6214-54E8-83026FC399B1}" dt="2022-10-05T14:51:18.539" v="1015"/>
        <pc:sldMasterMkLst>
          <pc:docMk/>
          <pc:sldMasterMk cId="1137701290" sldId="2147483696"/>
        </pc:sldMasterMkLst>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4093435563" sldId="2147483697"/>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3243081112" sldId="2147483698"/>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1353195992" sldId="2147483699"/>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896926729" sldId="2147483700"/>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2740264924" sldId="2147483701"/>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1219403578" sldId="2147483702"/>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244487494" sldId="2147483703"/>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3765272316" sldId="2147483704"/>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794213708" sldId="2147483705"/>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3229113635" sldId="2147483706"/>
          </pc:sldLayoutMkLst>
        </pc:sldLayoutChg>
        <pc:sldLayoutChg chg="add del mod replId">
          <pc:chgData name="Rhim, Abby" userId="S::abby.rhim@vermont.gov::6de2ea51-24e6-45aa-819a-f3a32b1b5037" providerId="AD" clId="Web-{F0C37541-5866-6214-54E8-83026FC399B1}" dt="2022-10-05T14:51:18.539" v="1015"/>
          <pc:sldLayoutMkLst>
            <pc:docMk/>
            <pc:sldMasterMk cId="1137701290" sldId="2147483696"/>
            <pc:sldLayoutMk cId="4141528101" sldId="2147483707"/>
          </pc:sldLayoutMkLst>
        </pc:sldLayoutChg>
      </pc:sldMasterChg>
      <pc:sldMasterChg chg="add del addSldLayout delSldLayout modSldLayout">
        <pc:chgData name="Rhim, Abby" userId="S::abby.rhim@vermont.gov::6de2ea51-24e6-45aa-819a-f3a32b1b5037" providerId="AD" clId="Web-{F0C37541-5866-6214-54E8-83026FC399B1}" dt="2022-10-05T14:51:23.320" v="1016"/>
        <pc:sldMasterMkLst>
          <pc:docMk/>
          <pc:sldMasterMk cId="2995748650" sldId="2147483708"/>
        </pc:sldMasterMkLst>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3922697610" sldId="2147483709"/>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1565200696" sldId="2147483710"/>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3964234846" sldId="2147483711"/>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861031344" sldId="2147483712"/>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3230011598" sldId="2147483713"/>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1697653583" sldId="2147483714"/>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4142433528" sldId="2147483715"/>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3380322715" sldId="2147483716"/>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2715293059" sldId="2147483717"/>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3487489904" sldId="2147483718"/>
          </pc:sldLayoutMkLst>
        </pc:sldLayoutChg>
        <pc:sldLayoutChg chg="add del mod replId">
          <pc:chgData name="Rhim, Abby" userId="S::abby.rhim@vermont.gov::6de2ea51-24e6-45aa-819a-f3a32b1b5037" providerId="AD" clId="Web-{F0C37541-5866-6214-54E8-83026FC399B1}" dt="2022-10-05T14:51:23.320" v="1016"/>
          <pc:sldLayoutMkLst>
            <pc:docMk/>
            <pc:sldMasterMk cId="2995748650" sldId="2147483708"/>
            <pc:sldLayoutMk cId="1617242836" sldId="2147483719"/>
          </pc:sldLayoutMkLst>
        </pc:sldLayoutChg>
      </pc:sldMasterChg>
      <pc:sldMasterChg chg="add del addSldLayout delSldLayout modSldLayout">
        <pc:chgData name="Rhim, Abby" userId="S::abby.rhim@vermont.gov::6de2ea51-24e6-45aa-819a-f3a32b1b5037" providerId="AD" clId="Web-{F0C37541-5866-6214-54E8-83026FC399B1}" dt="2022-10-05T16:16:59.828" v="1031"/>
        <pc:sldMasterMkLst>
          <pc:docMk/>
          <pc:sldMasterMk cId="1685416716" sldId="2147483720"/>
        </pc:sldMasterMkLst>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2304626566" sldId="2147483721"/>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4239116714" sldId="2147483722"/>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655196110" sldId="2147483723"/>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174590539" sldId="2147483724"/>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2649608126" sldId="2147483725"/>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3557845464" sldId="2147483726"/>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2097567620" sldId="2147483727"/>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3699622573" sldId="2147483728"/>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1753852324" sldId="2147483729"/>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2116053696" sldId="2147483730"/>
          </pc:sldLayoutMkLst>
        </pc:sldLayoutChg>
        <pc:sldLayoutChg chg="add del mod replId">
          <pc:chgData name="Rhim, Abby" userId="S::abby.rhim@vermont.gov::6de2ea51-24e6-45aa-819a-f3a32b1b5037" providerId="AD" clId="Web-{F0C37541-5866-6214-54E8-83026FC399B1}" dt="2022-10-05T16:16:59.828" v="1031"/>
          <pc:sldLayoutMkLst>
            <pc:docMk/>
            <pc:sldMasterMk cId="1685416716" sldId="2147483720"/>
            <pc:sldLayoutMk cId="4187696518" sldId="2147483731"/>
          </pc:sldLayoutMkLst>
        </pc:sldLayoutChg>
      </pc:sldMasterChg>
      <pc:sldMasterChg chg="add del addSldLayout delSldLayout modSldLayout">
        <pc:chgData name="Rhim, Abby" userId="S::abby.rhim@vermont.gov::6de2ea51-24e6-45aa-819a-f3a32b1b5037" providerId="AD" clId="Web-{F0C37541-5866-6214-54E8-83026FC399B1}" dt="2022-10-05T16:17:16.563" v="1032"/>
        <pc:sldMasterMkLst>
          <pc:docMk/>
          <pc:sldMasterMk cId="2117956184" sldId="2147483732"/>
        </pc:sldMasterMkLst>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4241840071" sldId="2147483733"/>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2894026819" sldId="2147483734"/>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839511325" sldId="2147483735"/>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2742763280" sldId="2147483736"/>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991085478" sldId="2147483737"/>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4165886122" sldId="2147483738"/>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2679780600" sldId="2147483739"/>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3681422387" sldId="2147483740"/>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1457382034" sldId="2147483741"/>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2385469566" sldId="2147483742"/>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222326314" sldId="2147483743"/>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2494456137" sldId="2147483744"/>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3161973804" sldId="2147483745"/>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377717610" sldId="2147483746"/>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1988928530" sldId="2147483747"/>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871200840" sldId="2147483748"/>
          </pc:sldLayoutMkLst>
        </pc:sldLayoutChg>
        <pc:sldLayoutChg chg="add del mod replId">
          <pc:chgData name="Rhim, Abby" userId="S::abby.rhim@vermont.gov::6de2ea51-24e6-45aa-819a-f3a32b1b5037" providerId="AD" clId="Web-{F0C37541-5866-6214-54E8-83026FC399B1}" dt="2022-10-05T16:17:16.563" v="1032"/>
          <pc:sldLayoutMkLst>
            <pc:docMk/>
            <pc:sldMasterMk cId="2117956184" sldId="2147483732"/>
            <pc:sldLayoutMk cId="4069512752" sldId="2147483749"/>
          </pc:sldLayoutMkLst>
        </pc:sldLayoutChg>
      </pc:sldMasterChg>
      <pc:sldMasterChg chg="add del addSldLayout delSldLayout modSldLayout">
        <pc:chgData name="Rhim, Abby" userId="S::abby.rhim@vermont.gov::6de2ea51-24e6-45aa-819a-f3a32b1b5037" providerId="AD" clId="Web-{F0C37541-5866-6214-54E8-83026FC399B1}" dt="2022-10-05T16:17:32.516" v="1033"/>
        <pc:sldMasterMkLst>
          <pc:docMk/>
          <pc:sldMasterMk cId="3887581171" sldId="2147483750"/>
        </pc:sldMasterMkLst>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4095547982" sldId="2147483751"/>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2427877380" sldId="2147483752"/>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2776181281" sldId="2147483753"/>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126588057" sldId="2147483754"/>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1244965891" sldId="2147483755"/>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169613857" sldId="2147483756"/>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1638790534" sldId="2147483757"/>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3418596646" sldId="2147483758"/>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3478365074" sldId="2147483759"/>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4242085954" sldId="2147483760"/>
          </pc:sldLayoutMkLst>
        </pc:sldLayoutChg>
        <pc:sldLayoutChg chg="add del mod replId">
          <pc:chgData name="Rhim, Abby" userId="S::abby.rhim@vermont.gov::6de2ea51-24e6-45aa-819a-f3a32b1b5037" providerId="AD" clId="Web-{F0C37541-5866-6214-54E8-83026FC399B1}" dt="2022-10-05T16:17:32.516" v="1033"/>
          <pc:sldLayoutMkLst>
            <pc:docMk/>
            <pc:sldMasterMk cId="3887581171" sldId="2147483750"/>
            <pc:sldLayoutMk cId="2896617569" sldId="2147483761"/>
          </pc:sldLayoutMkLst>
        </pc:sldLayoutChg>
      </pc:sldMasterChg>
      <pc:sldMasterChg chg="add del addSldLayout delSldLayout modSldLayout">
        <pc:chgData name="Rhim, Abby" userId="S::abby.rhim@vermont.gov::6de2ea51-24e6-45aa-819a-f3a32b1b5037" providerId="AD" clId="Web-{F0C37541-5866-6214-54E8-83026FC399B1}" dt="2022-10-05T16:19:26.814" v="1035"/>
        <pc:sldMasterMkLst>
          <pc:docMk/>
          <pc:sldMasterMk cId="2032070862" sldId="2147483762"/>
        </pc:sldMasterMkLst>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171745934" sldId="2147483763"/>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985546450" sldId="2147483764"/>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2993533828" sldId="2147483765"/>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471310555" sldId="2147483766"/>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3057896993" sldId="2147483767"/>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2725770159" sldId="2147483768"/>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1561617365" sldId="2147483769"/>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4256991412" sldId="2147483770"/>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2263272093" sldId="2147483771"/>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3896031119" sldId="2147483772"/>
          </pc:sldLayoutMkLst>
        </pc:sldLayoutChg>
        <pc:sldLayoutChg chg="add del mod replId">
          <pc:chgData name="Rhim, Abby" userId="S::abby.rhim@vermont.gov::6de2ea51-24e6-45aa-819a-f3a32b1b5037" providerId="AD" clId="Web-{F0C37541-5866-6214-54E8-83026FC399B1}" dt="2022-10-05T16:19:26.814" v="1035"/>
          <pc:sldLayoutMkLst>
            <pc:docMk/>
            <pc:sldMasterMk cId="2032070862" sldId="2147483762"/>
            <pc:sldLayoutMk cId="2024640219" sldId="2147483773"/>
          </pc:sldLayoutMkLst>
        </pc:sldLayoutChg>
      </pc:sldMasterChg>
      <pc:sldMasterChg chg="add del addSldLayout delSldLayout modSldLayout">
        <pc:chgData name="Rhim, Abby" userId="S::abby.rhim@vermont.gov::6de2ea51-24e6-45aa-819a-f3a32b1b5037" providerId="AD" clId="Web-{F0C37541-5866-6214-54E8-83026FC399B1}" dt="2022-10-05T16:19:32.986" v="1036"/>
        <pc:sldMasterMkLst>
          <pc:docMk/>
          <pc:sldMasterMk cId="1390719899" sldId="2147483774"/>
        </pc:sldMasterMkLst>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2374386761" sldId="2147483775"/>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3641857150" sldId="2147483776"/>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2509902598" sldId="2147483777"/>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4293837276" sldId="2147483778"/>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79068504" sldId="2147483779"/>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699052497" sldId="2147483780"/>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1285260463" sldId="2147483781"/>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4232696235" sldId="2147483782"/>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3651651084" sldId="2147483783"/>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569443469" sldId="2147483784"/>
          </pc:sldLayoutMkLst>
        </pc:sldLayoutChg>
        <pc:sldLayoutChg chg="add del mod replId">
          <pc:chgData name="Rhim, Abby" userId="S::abby.rhim@vermont.gov::6de2ea51-24e6-45aa-819a-f3a32b1b5037" providerId="AD" clId="Web-{F0C37541-5866-6214-54E8-83026FC399B1}" dt="2022-10-05T16:19:32.986" v="1036"/>
          <pc:sldLayoutMkLst>
            <pc:docMk/>
            <pc:sldMasterMk cId="1390719899" sldId="2147483774"/>
            <pc:sldLayoutMk cId="599413923" sldId="2147483785"/>
          </pc:sldLayoutMkLst>
        </pc:sldLayoutChg>
      </pc:sldMasterChg>
      <pc:sldMasterChg chg="add del addSldLayout delSldLayout modSldLayout">
        <pc:chgData name="Rhim, Abby" userId="S::abby.rhim@vermont.gov::6de2ea51-24e6-45aa-819a-f3a32b1b5037" providerId="AD" clId="Web-{F0C37541-5866-6214-54E8-83026FC399B1}" dt="2022-10-05T16:19:40.173" v="1037"/>
        <pc:sldMasterMkLst>
          <pc:docMk/>
          <pc:sldMasterMk cId="3264377430" sldId="2147483786"/>
        </pc:sldMasterMkLst>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4171649404" sldId="2147483787"/>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2613727895" sldId="2147483788"/>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1878690377" sldId="2147483789"/>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446174234" sldId="2147483790"/>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2128534944" sldId="2147483791"/>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864427309" sldId="2147483792"/>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1872424322" sldId="2147483793"/>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2068446052" sldId="2147483794"/>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3772806305" sldId="2147483795"/>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1832433581" sldId="2147483796"/>
          </pc:sldLayoutMkLst>
        </pc:sldLayoutChg>
        <pc:sldLayoutChg chg="add del mod replId">
          <pc:chgData name="Rhim, Abby" userId="S::abby.rhim@vermont.gov::6de2ea51-24e6-45aa-819a-f3a32b1b5037" providerId="AD" clId="Web-{F0C37541-5866-6214-54E8-83026FC399B1}" dt="2022-10-05T16:19:40.173" v="1037"/>
          <pc:sldLayoutMkLst>
            <pc:docMk/>
            <pc:sldMasterMk cId="3264377430" sldId="2147483786"/>
            <pc:sldLayoutMk cId="242906623" sldId="2147483797"/>
          </pc:sldLayoutMkLst>
        </pc:sldLayoutChg>
      </pc:sldMasterChg>
      <pc:sldMasterChg chg="add mod setBg addSldLayout modSldLayout">
        <pc:chgData name="Rhim, Abby" userId="S::abby.rhim@vermont.gov::6de2ea51-24e6-45aa-819a-f3a32b1b5037" providerId="AD" clId="Web-{F0C37541-5866-6214-54E8-83026FC399B1}" dt="2022-10-05T16:21:11.486" v="1041"/>
        <pc:sldMasterMkLst>
          <pc:docMk/>
          <pc:sldMasterMk cId="121314973" sldId="2147483798"/>
        </pc:sldMasterMkLst>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1824484095" sldId="2147483799"/>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3384818786" sldId="2147483800"/>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3821447628" sldId="2147483801"/>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1173459615" sldId="2147483802"/>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55577697" sldId="2147483803"/>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669131943" sldId="2147483804"/>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2606880444" sldId="2147483805"/>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856940669" sldId="2147483806"/>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300186059" sldId="2147483807"/>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3022876591" sldId="2147483808"/>
          </pc:sldLayoutMkLst>
        </pc:sldLayoutChg>
        <pc:sldLayoutChg chg="add mod replId">
          <pc:chgData name="Rhim, Abby" userId="S::abby.rhim@vermont.gov::6de2ea51-24e6-45aa-819a-f3a32b1b5037" providerId="AD" clId="Web-{F0C37541-5866-6214-54E8-83026FC399B1}" dt="2022-10-05T16:21:11.486" v="1041"/>
          <pc:sldLayoutMkLst>
            <pc:docMk/>
            <pc:sldMasterMk cId="121314973" sldId="2147483798"/>
            <pc:sldLayoutMk cId="2600671497" sldId="2147483809"/>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07CDA5-5750-4E34-9318-4944CED0FE0A}" type="doc">
      <dgm:prSet loTypeId="urn:microsoft.com/office/officeart/2018/5/layout/IconCircleLabelList" loCatId="icon" qsTypeId="urn:microsoft.com/office/officeart/2005/8/quickstyle/simple1" qsCatId="simple" csTypeId="urn:microsoft.com/office/officeart/2018/5/colors/Iconchunking_neutralicon_accent0_3" csCatId="mainScheme" phldr="1"/>
      <dgm:spPr/>
      <dgm:t>
        <a:bodyPr/>
        <a:lstStyle/>
        <a:p>
          <a:endParaRPr lang="en-US"/>
        </a:p>
      </dgm:t>
    </dgm:pt>
    <dgm:pt modelId="{80348C93-F149-4257-817F-68D10150FEC2}">
      <dgm:prSet/>
      <dgm:spPr/>
      <dgm:t>
        <a:bodyPr/>
        <a:lstStyle/>
        <a:p>
          <a:pPr>
            <a:defRPr cap="all"/>
          </a:pPr>
          <a:r>
            <a:rPr lang="en-US"/>
            <a:t>Reflection Survey</a:t>
          </a:r>
        </a:p>
      </dgm:t>
    </dgm:pt>
    <dgm:pt modelId="{B3E2A4F5-892D-4919-A2A0-5901737425F8}" type="parTrans" cxnId="{68960FB2-BF9D-4468-93A1-E517931CDEC5}">
      <dgm:prSet/>
      <dgm:spPr/>
      <dgm:t>
        <a:bodyPr/>
        <a:lstStyle/>
        <a:p>
          <a:endParaRPr lang="en-US"/>
        </a:p>
      </dgm:t>
    </dgm:pt>
    <dgm:pt modelId="{C688E06F-42ED-45F1-8858-6D093EF417E1}" type="sibTrans" cxnId="{68960FB2-BF9D-4468-93A1-E517931CDEC5}">
      <dgm:prSet/>
      <dgm:spPr/>
      <dgm:t>
        <a:bodyPr/>
        <a:lstStyle/>
        <a:p>
          <a:endParaRPr lang="en-US"/>
        </a:p>
      </dgm:t>
    </dgm:pt>
    <dgm:pt modelId="{E78AAA69-72A4-420F-A6B1-1EC43B72DCBD}">
      <dgm:prSet/>
      <dgm:spPr/>
      <dgm:t>
        <a:bodyPr/>
        <a:lstStyle/>
        <a:p>
          <a:pPr>
            <a:defRPr cap="all"/>
          </a:pPr>
          <a:r>
            <a:rPr lang="en-US"/>
            <a:t>Individual Meetings</a:t>
          </a:r>
        </a:p>
      </dgm:t>
    </dgm:pt>
    <dgm:pt modelId="{FF153F77-6959-4553-923E-264611D1E442}" type="parTrans" cxnId="{45D81616-8125-444C-93A4-74D757A4825F}">
      <dgm:prSet/>
      <dgm:spPr/>
      <dgm:t>
        <a:bodyPr/>
        <a:lstStyle/>
        <a:p>
          <a:endParaRPr lang="en-US"/>
        </a:p>
      </dgm:t>
    </dgm:pt>
    <dgm:pt modelId="{21037AAA-53DC-4780-9074-06E8764825E7}" type="sibTrans" cxnId="{45D81616-8125-444C-93A4-74D757A4825F}">
      <dgm:prSet/>
      <dgm:spPr/>
      <dgm:t>
        <a:bodyPr/>
        <a:lstStyle/>
        <a:p>
          <a:endParaRPr lang="en-US"/>
        </a:p>
      </dgm:t>
    </dgm:pt>
    <dgm:pt modelId="{5F3B7C99-A9FE-4BB4-A827-9F7704D893EA}" type="pres">
      <dgm:prSet presAssocID="{1007CDA5-5750-4E34-9318-4944CED0FE0A}" presName="root" presStyleCnt="0">
        <dgm:presLayoutVars>
          <dgm:dir/>
          <dgm:resizeHandles val="exact"/>
        </dgm:presLayoutVars>
      </dgm:prSet>
      <dgm:spPr/>
    </dgm:pt>
    <dgm:pt modelId="{26A30D93-14D7-4752-82CE-79E66D89A500}" type="pres">
      <dgm:prSet presAssocID="{80348C93-F149-4257-817F-68D10150FEC2}" presName="compNode" presStyleCnt="0"/>
      <dgm:spPr/>
    </dgm:pt>
    <dgm:pt modelId="{0A70A33D-B33B-4104-81DA-E58635E41C14}" type="pres">
      <dgm:prSet presAssocID="{80348C93-F149-4257-817F-68D10150FEC2}" presName="iconBgRect" presStyleLbl="bgShp" presStyleIdx="0" presStyleCnt="2"/>
      <dgm:spPr/>
    </dgm:pt>
    <dgm:pt modelId="{68BB247A-468E-42F0-90EC-3BA3272C385F}" type="pres">
      <dgm:prSet presAssocID="{80348C93-F149-4257-817F-68D10150FEC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28239CDD-E53C-4CE1-9965-D697B1184E80}" type="pres">
      <dgm:prSet presAssocID="{80348C93-F149-4257-817F-68D10150FEC2}" presName="spaceRect" presStyleCnt="0"/>
      <dgm:spPr/>
    </dgm:pt>
    <dgm:pt modelId="{1F28E283-1BF5-4BBC-A0AA-A23A33E96F68}" type="pres">
      <dgm:prSet presAssocID="{80348C93-F149-4257-817F-68D10150FEC2}" presName="textRect" presStyleLbl="revTx" presStyleIdx="0" presStyleCnt="2">
        <dgm:presLayoutVars>
          <dgm:chMax val="1"/>
          <dgm:chPref val="1"/>
        </dgm:presLayoutVars>
      </dgm:prSet>
      <dgm:spPr/>
    </dgm:pt>
    <dgm:pt modelId="{CF35DD5D-9118-4D1F-9D3D-4BE0761094DD}" type="pres">
      <dgm:prSet presAssocID="{C688E06F-42ED-45F1-8858-6D093EF417E1}" presName="sibTrans" presStyleCnt="0"/>
      <dgm:spPr/>
    </dgm:pt>
    <dgm:pt modelId="{4DF0A836-572F-407B-BE28-952787754249}" type="pres">
      <dgm:prSet presAssocID="{E78AAA69-72A4-420F-A6B1-1EC43B72DCBD}" presName="compNode" presStyleCnt="0"/>
      <dgm:spPr/>
    </dgm:pt>
    <dgm:pt modelId="{C7CCD2E0-3957-4761-9B6F-80D964065B6D}" type="pres">
      <dgm:prSet presAssocID="{E78AAA69-72A4-420F-A6B1-1EC43B72DCBD}" presName="iconBgRect" presStyleLbl="bgShp" presStyleIdx="1" presStyleCnt="2"/>
      <dgm:spPr/>
    </dgm:pt>
    <dgm:pt modelId="{86BC3371-D69B-4E26-BB69-095C6679A9DC}" type="pres">
      <dgm:prSet presAssocID="{E78AAA69-72A4-420F-A6B1-1EC43B72DCB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4B7CA751-AD11-4AA9-A973-CF73068A3E14}" type="pres">
      <dgm:prSet presAssocID="{E78AAA69-72A4-420F-A6B1-1EC43B72DCBD}" presName="spaceRect" presStyleCnt="0"/>
      <dgm:spPr/>
    </dgm:pt>
    <dgm:pt modelId="{11409732-AAE3-4DB7-87FE-DA8381D39845}" type="pres">
      <dgm:prSet presAssocID="{E78AAA69-72A4-420F-A6B1-1EC43B72DCBD}" presName="textRect" presStyleLbl="revTx" presStyleIdx="1" presStyleCnt="2">
        <dgm:presLayoutVars>
          <dgm:chMax val="1"/>
          <dgm:chPref val="1"/>
        </dgm:presLayoutVars>
      </dgm:prSet>
      <dgm:spPr/>
    </dgm:pt>
  </dgm:ptLst>
  <dgm:cxnLst>
    <dgm:cxn modelId="{45D81616-8125-444C-93A4-74D757A4825F}" srcId="{1007CDA5-5750-4E34-9318-4944CED0FE0A}" destId="{E78AAA69-72A4-420F-A6B1-1EC43B72DCBD}" srcOrd="1" destOrd="0" parTransId="{FF153F77-6959-4553-923E-264611D1E442}" sibTransId="{21037AAA-53DC-4780-9074-06E8764825E7}"/>
    <dgm:cxn modelId="{02DA7B48-C95D-4DF9-AC4F-F0F24E02C246}" type="presOf" srcId="{E78AAA69-72A4-420F-A6B1-1EC43B72DCBD}" destId="{11409732-AAE3-4DB7-87FE-DA8381D39845}" srcOrd="0" destOrd="0" presId="urn:microsoft.com/office/officeart/2018/5/layout/IconCircleLabelList"/>
    <dgm:cxn modelId="{68960FB2-BF9D-4468-93A1-E517931CDEC5}" srcId="{1007CDA5-5750-4E34-9318-4944CED0FE0A}" destId="{80348C93-F149-4257-817F-68D10150FEC2}" srcOrd="0" destOrd="0" parTransId="{B3E2A4F5-892D-4919-A2A0-5901737425F8}" sibTransId="{C688E06F-42ED-45F1-8858-6D093EF417E1}"/>
    <dgm:cxn modelId="{8C7600CB-11FA-4465-BDBD-AF1966577C6F}" type="presOf" srcId="{1007CDA5-5750-4E34-9318-4944CED0FE0A}" destId="{5F3B7C99-A9FE-4BB4-A827-9F7704D893EA}" srcOrd="0" destOrd="0" presId="urn:microsoft.com/office/officeart/2018/5/layout/IconCircleLabelList"/>
    <dgm:cxn modelId="{F280E5E5-EF9B-424E-9408-0CAF77D2045F}" type="presOf" srcId="{80348C93-F149-4257-817F-68D10150FEC2}" destId="{1F28E283-1BF5-4BBC-A0AA-A23A33E96F68}" srcOrd="0" destOrd="0" presId="urn:microsoft.com/office/officeart/2018/5/layout/IconCircleLabelList"/>
    <dgm:cxn modelId="{CD01ACE5-6509-4A79-AAD5-7C79CE27FAE6}" type="presParOf" srcId="{5F3B7C99-A9FE-4BB4-A827-9F7704D893EA}" destId="{26A30D93-14D7-4752-82CE-79E66D89A500}" srcOrd="0" destOrd="0" presId="urn:microsoft.com/office/officeart/2018/5/layout/IconCircleLabelList"/>
    <dgm:cxn modelId="{D1A85B70-F403-4431-BB60-D796E5369897}" type="presParOf" srcId="{26A30D93-14D7-4752-82CE-79E66D89A500}" destId="{0A70A33D-B33B-4104-81DA-E58635E41C14}" srcOrd="0" destOrd="0" presId="urn:microsoft.com/office/officeart/2018/5/layout/IconCircleLabelList"/>
    <dgm:cxn modelId="{8F7957D5-2AC3-46E2-BDF1-647343AB313F}" type="presParOf" srcId="{26A30D93-14D7-4752-82CE-79E66D89A500}" destId="{68BB247A-468E-42F0-90EC-3BA3272C385F}" srcOrd="1" destOrd="0" presId="urn:microsoft.com/office/officeart/2018/5/layout/IconCircleLabelList"/>
    <dgm:cxn modelId="{D1F23CA0-79B5-482F-95FE-F07B46B9C678}" type="presParOf" srcId="{26A30D93-14D7-4752-82CE-79E66D89A500}" destId="{28239CDD-E53C-4CE1-9965-D697B1184E80}" srcOrd="2" destOrd="0" presId="urn:microsoft.com/office/officeart/2018/5/layout/IconCircleLabelList"/>
    <dgm:cxn modelId="{315A5487-1C04-4AB3-B452-8AF35D624A60}" type="presParOf" srcId="{26A30D93-14D7-4752-82CE-79E66D89A500}" destId="{1F28E283-1BF5-4BBC-A0AA-A23A33E96F68}" srcOrd="3" destOrd="0" presId="urn:microsoft.com/office/officeart/2018/5/layout/IconCircleLabelList"/>
    <dgm:cxn modelId="{8E77F250-21DB-4C89-BEE4-982301F3A9F0}" type="presParOf" srcId="{5F3B7C99-A9FE-4BB4-A827-9F7704D893EA}" destId="{CF35DD5D-9118-4D1F-9D3D-4BE0761094DD}" srcOrd="1" destOrd="0" presId="urn:microsoft.com/office/officeart/2018/5/layout/IconCircleLabelList"/>
    <dgm:cxn modelId="{49684A1A-A724-4E0F-9577-C8AC074B537F}" type="presParOf" srcId="{5F3B7C99-A9FE-4BB4-A827-9F7704D893EA}" destId="{4DF0A836-572F-407B-BE28-952787754249}" srcOrd="2" destOrd="0" presId="urn:microsoft.com/office/officeart/2018/5/layout/IconCircleLabelList"/>
    <dgm:cxn modelId="{CCB390F2-8182-44F8-9696-3C7F1C805B3F}" type="presParOf" srcId="{4DF0A836-572F-407B-BE28-952787754249}" destId="{C7CCD2E0-3957-4761-9B6F-80D964065B6D}" srcOrd="0" destOrd="0" presId="urn:microsoft.com/office/officeart/2018/5/layout/IconCircleLabelList"/>
    <dgm:cxn modelId="{2C64A949-1558-4117-97F2-6D3CA6E83943}" type="presParOf" srcId="{4DF0A836-572F-407B-BE28-952787754249}" destId="{86BC3371-D69B-4E26-BB69-095C6679A9DC}" srcOrd="1" destOrd="0" presId="urn:microsoft.com/office/officeart/2018/5/layout/IconCircleLabelList"/>
    <dgm:cxn modelId="{B0B29E01-867A-42D0-A5BC-3FFEEBC1DF70}" type="presParOf" srcId="{4DF0A836-572F-407B-BE28-952787754249}" destId="{4B7CA751-AD11-4AA9-A973-CF73068A3E14}" srcOrd="2" destOrd="0" presId="urn:microsoft.com/office/officeart/2018/5/layout/IconCircleLabelList"/>
    <dgm:cxn modelId="{C47AFD32-4914-497B-920D-26CC99F6AEAD}" type="presParOf" srcId="{4DF0A836-572F-407B-BE28-952787754249}" destId="{11409732-AAE3-4DB7-87FE-DA8381D39845}"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0A33D-B33B-4104-81DA-E58635E41C14}">
      <dsp:nvSpPr>
        <dsp:cNvPr id="0" name=""/>
        <dsp:cNvSpPr/>
      </dsp:nvSpPr>
      <dsp:spPr>
        <a:xfrm>
          <a:off x="2221479" y="1557"/>
          <a:ext cx="1887187" cy="1887187"/>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BB247A-468E-42F0-90EC-3BA3272C385F}">
      <dsp:nvSpPr>
        <dsp:cNvPr id="0" name=""/>
        <dsp:cNvSpPr/>
      </dsp:nvSpPr>
      <dsp:spPr>
        <a:xfrm>
          <a:off x="2623667" y="403745"/>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28E283-1BF5-4BBC-A0AA-A23A33E96F68}">
      <dsp:nvSpPr>
        <dsp:cNvPr id="0" name=""/>
        <dsp:cNvSpPr/>
      </dsp:nvSpPr>
      <dsp:spPr>
        <a:xfrm>
          <a:off x="1618198" y="2476558"/>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defRPr cap="all"/>
          </a:pPr>
          <a:r>
            <a:rPr lang="en-US" sz="2600" kern="1200"/>
            <a:t>Reflection Survey</a:t>
          </a:r>
        </a:p>
      </dsp:txBody>
      <dsp:txXfrm>
        <a:off x="1618198" y="2476558"/>
        <a:ext cx="3093750" cy="720000"/>
      </dsp:txXfrm>
    </dsp:sp>
    <dsp:sp modelId="{C7CCD2E0-3957-4761-9B6F-80D964065B6D}">
      <dsp:nvSpPr>
        <dsp:cNvPr id="0" name=""/>
        <dsp:cNvSpPr/>
      </dsp:nvSpPr>
      <dsp:spPr>
        <a:xfrm>
          <a:off x="5856635" y="1557"/>
          <a:ext cx="1887187" cy="1887187"/>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BC3371-D69B-4E26-BB69-095C6679A9DC}">
      <dsp:nvSpPr>
        <dsp:cNvPr id="0" name=""/>
        <dsp:cNvSpPr/>
      </dsp:nvSpPr>
      <dsp:spPr>
        <a:xfrm>
          <a:off x="6258823" y="403745"/>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409732-AAE3-4DB7-87FE-DA8381D39845}">
      <dsp:nvSpPr>
        <dsp:cNvPr id="0" name=""/>
        <dsp:cNvSpPr/>
      </dsp:nvSpPr>
      <dsp:spPr>
        <a:xfrm>
          <a:off x="5253354" y="2476558"/>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defRPr cap="all"/>
          </a:pPr>
          <a:r>
            <a:rPr lang="en-US" sz="2600" kern="1200"/>
            <a:t>Individual Meetings</a:t>
          </a:r>
        </a:p>
      </dsp:txBody>
      <dsp:txXfrm>
        <a:off x="5253354" y="2476558"/>
        <a:ext cx="30937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C02AD-599B-45FE-B5C5-C354A1463FFF}" type="datetimeFigureOut">
              <a:t>10/5/2022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D20B1-65E6-45EA-8D79-532D99479595}" type="slidenum">
              <a:t>‹#›</a:t>
            </a:fld>
            <a:endParaRPr lang="en-US"/>
          </a:p>
        </p:txBody>
      </p:sp>
    </p:spTree>
    <p:extLst>
      <p:ext uri="{BB962C8B-B14F-4D97-AF65-F5344CB8AC3E}">
        <p14:creationId xmlns:p14="http://schemas.microsoft.com/office/powerpoint/2010/main" val="283712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90000"/>
              </a:lnSpc>
              <a:spcBef>
                <a:spcPts val="1000"/>
              </a:spcBef>
              <a:buFont typeface="Arial"/>
              <a:buChar char="•"/>
            </a:pPr>
            <a:r>
              <a:rPr lang="en-US" dirty="0">
                <a:cs typeface="Calibri"/>
              </a:rPr>
              <a:t>Convener (set and communicate vision), connector (model and manage strategic partnerships), conductor (keep system accountable)</a:t>
            </a:r>
          </a:p>
          <a:p>
            <a:pPr marL="171450" indent="-171450">
              <a:lnSpc>
                <a:spcPct val="90000"/>
              </a:lnSpc>
              <a:spcBef>
                <a:spcPts val="1000"/>
              </a:spcBef>
              <a:buFont typeface="Arial"/>
              <a:buChar char="•"/>
            </a:pPr>
            <a:r>
              <a:rPr lang="en-US" dirty="0">
                <a:cs typeface="Calibri"/>
              </a:rPr>
              <a:t>Bylaws (WIOA Governance document, Article II, Duties)</a:t>
            </a:r>
          </a:p>
          <a:p>
            <a:pPr marL="1085850" lvl="2" indent="-171450">
              <a:lnSpc>
                <a:spcPct val="90000"/>
              </a:lnSpc>
              <a:spcBef>
                <a:spcPts val="500"/>
              </a:spcBef>
              <a:buFont typeface="Arial"/>
              <a:buChar char="•"/>
            </a:pPr>
            <a:r>
              <a:rPr lang="en-US" dirty="0"/>
              <a:t>Identify specific strategies for coordinating programs and services for target populations</a:t>
            </a:r>
            <a:endParaRPr lang="en-US" dirty="0">
              <a:cs typeface="Calibri"/>
            </a:endParaRPr>
          </a:p>
          <a:p>
            <a:pPr marL="1085850" lvl="2" indent="-171450">
              <a:lnSpc>
                <a:spcPct val="90000"/>
              </a:lnSpc>
              <a:spcBef>
                <a:spcPts val="500"/>
              </a:spcBef>
              <a:buFont typeface="Arial"/>
              <a:buChar char="•"/>
            </a:pPr>
            <a:r>
              <a:rPr lang="en-US" dirty="0"/>
              <a:t>State Board Functions Section </a:t>
            </a:r>
            <a:endParaRPr lang="en-US" dirty="0">
              <a:cs typeface="Calibri"/>
            </a:endParaRPr>
          </a:p>
          <a:p>
            <a:pPr marL="1543050" lvl="3" indent="-171450">
              <a:lnSpc>
                <a:spcPct val="90000"/>
              </a:lnSpc>
              <a:spcBef>
                <a:spcPts val="500"/>
              </a:spcBef>
              <a:buFont typeface="Arial"/>
              <a:buChar char="•"/>
            </a:pPr>
            <a:r>
              <a:rPr lang="en-US" dirty="0"/>
              <a:t>Review of specific statewide policies, statewide programs, and recommendations on actions to align workforce development programs (p.30)</a:t>
            </a:r>
            <a:endParaRPr lang="en-US" dirty="0">
              <a:cs typeface="Calibri"/>
            </a:endParaRPr>
          </a:p>
          <a:p>
            <a:pPr marL="171450" indent="-171450">
              <a:lnSpc>
                <a:spcPct val="90000"/>
              </a:lnSpc>
              <a:spcBef>
                <a:spcPts val="1000"/>
              </a:spcBef>
              <a:buFont typeface="Arial"/>
              <a:buChar char="•"/>
            </a:pPr>
            <a:r>
              <a:rPr lang="en-US" dirty="0"/>
              <a:t>State Statute </a:t>
            </a:r>
          </a:p>
          <a:p>
            <a:pPr marL="628650" lvl="1" indent="-171450">
              <a:lnSpc>
                <a:spcPct val="90000"/>
              </a:lnSpc>
              <a:spcBef>
                <a:spcPts val="500"/>
              </a:spcBef>
              <a:buFont typeface="Arial"/>
              <a:buChar char="•"/>
            </a:pPr>
            <a:r>
              <a:rPr lang="en-US" i="1" dirty="0"/>
              <a:t>Assist the Governor in the execution of his or her duties under the Workforce Innovation and Opportunity Act (WIOA).</a:t>
            </a:r>
            <a:endParaRPr lang="en-US" dirty="0"/>
          </a:p>
          <a:p>
            <a:pPr marL="628650" lvl="1" indent="-171450">
              <a:lnSpc>
                <a:spcPct val="90000"/>
              </a:lnSpc>
              <a:spcBef>
                <a:spcPts val="500"/>
              </a:spcBef>
              <a:buFont typeface="Arial"/>
              <a:buChar char="•"/>
            </a:pPr>
            <a:r>
              <a:rPr lang="en-US" i="1" dirty="0"/>
              <a:t>Additional duties; planning; process. </a:t>
            </a:r>
            <a:endParaRPr lang="en-US" dirty="0"/>
          </a:p>
          <a:p>
            <a:pPr marL="1085850" lvl="2" indent="-171450">
              <a:lnSpc>
                <a:spcPct val="90000"/>
              </a:lnSpc>
              <a:spcBef>
                <a:spcPts val="500"/>
              </a:spcBef>
              <a:buFont typeface="Arial"/>
              <a:buChar char="•"/>
            </a:pPr>
            <a:r>
              <a:rPr lang="en-US" i="1" dirty="0"/>
              <a:t>Conduct an ongoing public engagement process throughout the State that brings together employers and potential employees</a:t>
            </a:r>
            <a:endParaRPr lang="en-US" dirty="0"/>
          </a:p>
          <a:p>
            <a:pPr marL="171450" indent="-171450">
              <a:lnSpc>
                <a:spcPct val="90000"/>
              </a:lnSpc>
              <a:spcBef>
                <a:spcPts val="1000"/>
              </a:spcBef>
              <a:buFont typeface="Arial"/>
              <a:buChar char="•"/>
            </a:pPr>
            <a:r>
              <a:rPr lang="en-US" dirty="0"/>
              <a:t>Federal Statute</a:t>
            </a:r>
          </a:p>
          <a:p>
            <a:pPr marL="628650" lvl="1" indent="-171450">
              <a:lnSpc>
                <a:spcPct val="90000"/>
              </a:lnSpc>
              <a:spcBef>
                <a:spcPts val="500"/>
              </a:spcBef>
              <a:buFont typeface="Arial"/>
              <a:buChar char="•"/>
            </a:pPr>
            <a:r>
              <a:rPr lang="en-US" i="1" dirty="0"/>
              <a:t>The State Board shall assist the Governor in the development, implementation, and modification of the State plan;</a:t>
            </a:r>
            <a:endParaRPr lang="en-US" dirty="0"/>
          </a:p>
          <a:p>
            <a:pPr marL="628650" lvl="1" indent="-171450">
              <a:lnSpc>
                <a:spcPct val="90000"/>
              </a:lnSpc>
              <a:spcBef>
                <a:spcPts val="500"/>
              </a:spcBef>
              <a:buFont typeface="Arial"/>
              <a:buChar char="•"/>
            </a:pPr>
            <a:r>
              <a:rPr lang="en-US" i="1" dirty="0"/>
              <a:t>review of statewide policies, of statewide programs, and of recommendations on actions that should be taken by the State to align workforce development programs in the State;</a:t>
            </a:r>
            <a:endParaRPr lang="en-US" dirty="0"/>
          </a:p>
          <a:p>
            <a:pPr marL="628650" lvl="1" indent="-171450">
              <a:lnSpc>
                <a:spcPct val="90000"/>
              </a:lnSpc>
              <a:spcBef>
                <a:spcPts val="500"/>
              </a:spcBef>
              <a:buFont typeface="Arial"/>
              <a:buChar char="•"/>
            </a:pPr>
            <a:r>
              <a:rPr lang="en-US" i="1" dirty="0"/>
              <a:t>the development and continuous improvement of the workforce development system in the State. </a:t>
            </a:r>
            <a:endParaRPr lang="en-US" dirty="0"/>
          </a:p>
          <a:p>
            <a:endParaRPr lang="en-US" dirty="0">
              <a:ea typeface="Calibri"/>
              <a:cs typeface="Calibri"/>
            </a:endParaRPr>
          </a:p>
          <a:p>
            <a:pPr marL="171450" indent="-171450">
              <a:buFont typeface="Arial"/>
              <a:buChar char="•"/>
            </a:pPr>
            <a:r>
              <a:rPr lang="en-US" dirty="0">
                <a:cs typeface="Calibri"/>
              </a:rPr>
              <a:t>WIOA State Plan</a:t>
            </a:r>
          </a:p>
          <a:p>
            <a:pPr marL="628650" lvl="1" indent="-171450">
              <a:lnSpc>
                <a:spcPct val="90000"/>
              </a:lnSpc>
              <a:spcBef>
                <a:spcPts val="500"/>
              </a:spcBef>
              <a:buFont typeface="Arial"/>
              <a:buChar char="•"/>
            </a:pPr>
            <a:r>
              <a:rPr lang="en-US" dirty="0"/>
              <a:t>80 pages, program piece within, theoretically the Board is convening 6 core programs and anyone else to establish vision, goals, assessments, strategies, etc. </a:t>
            </a:r>
          </a:p>
          <a:p>
            <a:pPr lvl="1">
              <a:lnSpc>
                <a:spcPct val="90000"/>
              </a:lnSpc>
              <a:spcBef>
                <a:spcPts val="500"/>
              </a:spcBef>
            </a:pPr>
            <a:endParaRPr lang="en-US" dirty="0">
              <a:cs typeface="Calibri"/>
            </a:endParaRPr>
          </a:p>
          <a:p>
            <a:pPr lvl="1">
              <a:lnSpc>
                <a:spcPct val="90000"/>
              </a:lnSpc>
              <a:spcBef>
                <a:spcPts val="500"/>
              </a:spcBef>
              <a:buFont typeface="Arial"/>
            </a:pPr>
            <a:endParaRPr lang="en-US" dirty="0">
              <a:cs typeface="Calibri"/>
            </a:endParaRPr>
          </a:p>
          <a:p>
            <a:r>
              <a:rPr lang="en-US" dirty="0">
                <a:cs typeface="Calibri"/>
              </a:rPr>
              <a:t>p. 30-32 of WIOA State Plan</a:t>
            </a:r>
            <a:endParaRPr lang="en-US" dirty="0"/>
          </a:p>
          <a:p>
            <a:r>
              <a:rPr lang="en-US" dirty="0">
                <a:cs typeface="Calibri"/>
              </a:rPr>
              <a:t>-develop strategies for....support career pathways, provide effective outreach, meet needs of employers, continuous improvement of One-Stop system, staff training and awareness across programs, performance accountability measures </a:t>
            </a:r>
            <a:endParaRPr lang="en-US" dirty="0">
              <a:ea typeface="Calibri"/>
              <a:cs typeface="Calibri"/>
            </a:endParaRPr>
          </a:p>
          <a:p>
            <a:r>
              <a:rPr lang="en-US" dirty="0">
                <a:cs typeface="Calibri"/>
              </a:rPr>
              <a:t>-conduct ongoing public engagement process that brings employers and employees together, maintain familiarity with CEDS, </a:t>
            </a:r>
          </a:p>
          <a:p>
            <a:endParaRPr lang="en-US" dirty="0">
              <a:cs typeface="Calibri"/>
            </a:endParaRPr>
          </a:p>
          <a:p>
            <a:r>
              <a:rPr lang="en-US" dirty="0">
                <a:cs typeface="Calibri"/>
              </a:rPr>
              <a:t>Strategy B (p.33): SWDB and core partners will work together to identify which data points serve as the more effective indicators of outreach and success in making services more inclusive </a:t>
            </a:r>
          </a:p>
          <a:p>
            <a:endParaRPr lang="en-US" dirty="0">
              <a:cs typeface="Calibri"/>
            </a:endParaRPr>
          </a:p>
          <a:p>
            <a:r>
              <a:rPr lang="en-US" dirty="0">
                <a:cs typeface="Calibri"/>
              </a:rPr>
              <a:t>Strategy C (p.33): common intake, form system, no mention of SWDB, only core partners </a:t>
            </a:r>
          </a:p>
          <a:p>
            <a:endParaRPr lang="en-US" dirty="0">
              <a:cs typeface="Calibri"/>
            </a:endParaRPr>
          </a:p>
          <a:p>
            <a:r>
              <a:rPr lang="en-US" dirty="0">
                <a:cs typeface="Calibri"/>
              </a:rPr>
              <a:t>Strategy D (p.34): develop and coordinate shared professional development opportunities (only stays "Vermont" will convene career counselors, mentions VDOL and VR, no SWDB </a:t>
            </a:r>
          </a:p>
          <a:p>
            <a:endParaRPr lang="en-US" dirty="0">
              <a:cs typeface="Calibri"/>
            </a:endParaRPr>
          </a:p>
          <a:p>
            <a:r>
              <a:rPr lang="en-US" dirty="0">
                <a:cs typeface="Calibri"/>
              </a:rPr>
              <a:t>Strategy G: (p. 35): education and training programs, attain credentials, "SWDB has </a:t>
            </a:r>
            <a:r>
              <a:rPr lang="en-US" dirty="0" err="1">
                <a:cs typeface="Calibri"/>
              </a:rPr>
              <a:t>est</a:t>
            </a:r>
            <a:r>
              <a:rPr lang="en-US" dirty="0">
                <a:cs typeface="Calibri"/>
              </a:rPr>
              <a:t> a committee, create a system for evaluating and promoting high-quality workforce training programs that result in a credential w/ VDOL, AOE, VR) -&gt; doesn't say how, we want to explain in strategic plan with benchmarks </a:t>
            </a:r>
          </a:p>
          <a:p>
            <a:endParaRPr lang="en-US" dirty="0">
              <a:cs typeface="Calibri"/>
            </a:endParaRPr>
          </a:p>
          <a:p>
            <a:r>
              <a:rPr lang="en-US" dirty="0">
                <a:cs typeface="Calibri"/>
              </a:rPr>
              <a:t>Strategy J: (p.37): utilize SWDB to advocate for workforce support infrastructure, need to elaborate here on how we will do this, what system in place</a:t>
            </a:r>
            <a:endParaRPr lang="en-US" dirty="0">
              <a:ea typeface="Calibri" panose="020F0502020204030204"/>
              <a:cs typeface="Calibri"/>
            </a:endParaRPr>
          </a:p>
          <a:p>
            <a:endParaRPr lang="en-US" dirty="0">
              <a:cs typeface="Calibri"/>
            </a:endParaRPr>
          </a:p>
          <a:p>
            <a:r>
              <a:rPr lang="en-US" dirty="0">
                <a:cs typeface="Calibri"/>
              </a:rPr>
              <a:t>P. 67: role of SWDB, still general and broad </a:t>
            </a:r>
          </a:p>
          <a:p>
            <a:endParaRPr lang="en-US" dirty="0">
              <a:cs typeface="Calibri"/>
            </a:endParaRPr>
          </a:p>
          <a:p>
            <a:r>
              <a:rPr lang="en-US" dirty="0">
                <a:cs typeface="Calibri"/>
              </a:rPr>
              <a:t>p. 69: SWDB will establish performance measures that public and private stakeholders can look to in evaluating how well Vermont is doing....well how?</a:t>
            </a:r>
            <a:endParaRPr lang="en-US" dirty="0">
              <a:ea typeface="Calibri" panose="020F0502020204030204"/>
              <a:cs typeface="Calibri"/>
            </a:endParaRPr>
          </a:p>
          <a:p>
            <a:r>
              <a:rPr lang="en-US" dirty="0">
                <a:cs typeface="Calibri"/>
              </a:rPr>
              <a:t>         - ex. P.77 SWDB policy committee will establish common metrics for evaluating how well the workforce development system is meeting the needs                      of customers </a:t>
            </a: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55BD20B1-65E6-45EA-8D79-532D99479595}" type="slidenum">
              <a:t>2</a:t>
            </a:fld>
            <a:endParaRPr lang="en-US"/>
          </a:p>
        </p:txBody>
      </p:sp>
    </p:spTree>
    <p:extLst>
      <p:ext uri="{BB962C8B-B14F-4D97-AF65-F5344CB8AC3E}">
        <p14:creationId xmlns:p14="http://schemas.microsoft.com/office/powerpoint/2010/main" val="137135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90000"/>
              </a:lnSpc>
              <a:spcBef>
                <a:spcPts val="1000"/>
              </a:spcBef>
              <a:buFont typeface="Arial"/>
              <a:buChar char="•"/>
            </a:pPr>
            <a:r>
              <a:rPr lang="en-US" dirty="0">
                <a:cs typeface="Calibri"/>
              </a:rPr>
              <a:t>Convener (set and communicate vision), connector (model and manage strategic partnerships), conductor (keep system accountable)</a:t>
            </a:r>
          </a:p>
          <a:p>
            <a:pPr marL="171450" indent="-171450">
              <a:lnSpc>
                <a:spcPct val="90000"/>
              </a:lnSpc>
              <a:spcBef>
                <a:spcPts val="1000"/>
              </a:spcBef>
              <a:buFont typeface="Arial"/>
              <a:buChar char="•"/>
            </a:pPr>
            <a:r>
              <a:rPr lang="en-US" dirty="0">
                <a:cs typeface="Calibri"/>
              </a:rPr>
              <a:t>Bylaws (WIOA Governance document, Article II, Duties)</a:t>
            </a:r>
          </a:p>
          <a:p>
            <a:pPr marL="1085850" lvl="2" indent="-171450">
              <a:lnSpc>
                <a:spcPct val="90000"/>
              </a:lnSpc>
              <a:spcBef>
                <a:spcPts val="500"/>
              </a:spcBef>
              <a:buFont typeface="Arial"/>
              <a:buChar char="•"/>
            </a:pPr>
            <a:r>
              <a:rPr lang="en-US" dirty="0"/>
              <a:t>Identify specific strategies for coordinating programs and services for target populations</a:t>
            </a:r>
            <a:endParaRPr lang="en-US" dirty="0">
              <a:cs typeface="Calibri"/>
            </a:endParaRPr>
          </a:p>
          <a:p>
            <a:pPr marL="1085850" lvl="2" indent="-171450">
              <a:lnSpc>
                <a:spcPct val="90000"/>
              </a:lnSpc>
              <a:spcBef>
                <a:spcPts val="500"/>
              </a:spcBef>
              <a:buFont typeface="Arial"/>
              <a:buChar char="•"/>
            </a:pPr>
            <a:r>
              <a:rPr lang="en-US" dirty="0"/>
              <a:t>State Board Functions Section </a:t>
            </a:r>
            <a:endParaRPr lang="en-US" dirty="0">
              <a:cs typeface="Calibri"/>
            </a:endParaRPr>
          </a:p>
          <a:p>
            <a:pPr marL="1543050" lvl="3" indent="-171450">
              <a:lnSpc>
                <a:spcPct val="90000"/>
              </a:lnSpc>
              <a:spcBef>
                <a:spcPts val="500"/>
              </a:spcBef>
              <a:buFont typeface="Arial"/>
              <a:buChar char="•"/>
            </a:pPr>
            <a:r>
              <a:rPr lang="en-US" dirty="0"/>
              <a:t>Review of specific statewide policies, statewide programs, and recommendations on actions to align workforce development programs (p.30)</a:t>
            </a:r>
            <a:endParaRPr lang="en-US" dirty="0">
              <a:cs typeface="Calibri"/>
            </a:endParaRPr>
          </a:p>
          <a:p>
            <a:pPr marL="171450" indent="-171450">
              <a:lnSpc>
                <a:spcPct val="90000"/>
              </a:lnSpc>
              <a:spcBef>
                <a:spcPts val="1000"/>
              </a:spcBef>
              <a:buFont typeface="Arial"/>
              <a:buChar char="•"/>
            </a:pPr>
            <a:r>
              <a:rPr lang="en-US" dirty="0"/>
              <a:t>State Statute </a:t>
            </a:r>
          </a:p>
          <a:p>
            <a:pPr marL="628650" lvl="1" indent="-171450">
              <a:lnSpc>
                <a:spcPct val="90000"/>
              </a:lnSpc>
              <a:spcBef>
                <a:spcPts val="500"/>
              </a:spcBef>
              <a:buFont typeface="Arial"/>
              <a:buChar char="•"/>
            </a:pPr>
            <a:r>
              <a:rPr lang="en-US" i="1" dirty="0"/>
              <a:t>Assist the Governor in the execution of his or her duties under the Workforce Innovation and Opportunity Act (WIOA).</a:t>
            </a:r>
            <a:endParaRPr lang="en-US" dirty="0"/>
          </a:p>
          <a:p>
            <a:pPr marL="628650" lvl="1" indent="-171450">
              <a:lnSpc>
                <a:spcPct val="90000"/>
              </a:lnSpc>
              <a:spcBef>
                <a:spcPts val="500"/>
              </a:spcBef>
              <a:buFont typeface="Arial"/>
              <a:buChar char="•"/>
            </a:pPr>
            <a:r>
              <a:rPr lang="en-US" i="1" dirty="0"/>
              <a:t>Additional duties; planning; process. </a:t>
            </a:r>
            <a:endParaRPr lang="en-US" dirty="0"/>
          </a:p>
          <a:p>
            <a:pPr marL="1085850" lvl="2" indent="-171450">
              <a:lnSpc>
                <a:spcPct val="90000"/>
              </a:lnSpc>
              <a:spcBef>
                <a:spcPts val="500"/>
              </a:spcBef>
              <a:buFont typeface="Arial"/>
              <a:buChar char="•"/>
            </a:pPr>
            <a:r>
              <a:rPr lang="en-US" i="1" dirty="0"/>
              <a:t>Conduct an ongoing public engagement process throughout the State that brings together employers and potential employees</a:t>
            </a:r>
            <a:endParaRPr lang="en-US" dirty="0"/>
          </a:p>
          <a:p>
            <a:pPr marL="171450" indent="-171450">
              <a:lnSpc>
                <a:spcPct val="90000"/>
              </a:lnSpc>
              <a:spcBef>
                <a:spcPts val="1000"/>
              </a:spcBef>
              <a:buFont typeface="Arial"/>
              <a:buChar char="•"/>
            </a:pPr>
            <a:r>
              <a:rPr lang="en-US" dirty="0"/>
              <a:t>Federal Statute</a:t>
            </a:r>
          </a:p>
          <a:p>
            <a:pPr marL="628650" lvl="1" indent="-171450">
              <a:lnSpc>
                <a:spcPct val="90000"/>
              </a:lnSpc>
              <a:spcBef>
                <a:spcPts val="500"/>
              </a:spcBef>
              <a:buFont typeface="Arial"/>
              <a:buChar char="•"/>
            </a:pPr>
            <a:r>
              <a:rPr lang="en-US" i="1" dirty="0"/>
              <a:t>The State Board shall assist the Governor in the development, implementation, and modification of the State plan;</a:t>
            </a:r>
            <a:endParaRPr lang="en-US" dirty="0"/>
          </a:p>
          <a:p>
            <a:pPr marL="628650" lvl="1" indent="-171450">
              <a:lnSpc>
                <a:spcPct val="90000"/>
              </a:lnSpc>
              <a:spcBef>
                <a:spcPts val="500"/>
              </a:spcBef>
              <a:buFont typeface="Arial"/>
              <a:buChar char="•"/>
            </a:pPr>
            <a:r>
              <a:rPr lang="en-US" i="1" dirty="0"/>
              <a:t>review of statewide policies, of statewide programs, and of recommendations on actions that should be taken by the State to align workforce development programs in the State;</a:t>
            </a:r>
            <a:endParaRPr lang="en-US" dirty="0"/>
          </a:p>
          <a:p>
            <a:pPr marL="628650" lvl="1" indent="-171450">
              <a:lnSpc>
                <a:spcPct val="90000"/>
              </a:lnSpc>
              <a:spcBef>
                <a:spcPts val="500"/>
              </a:spcBef>
              <a:buFont typeface="Arial"/>
              <a:buChar char="•"/>
            </a:pPr>
            <a:r>
              <a:rPr lang="en-US" i="1" dirty="0"/>
              <a:t>the development and continuous improvement of the workforce development system in the State. </a:t>
            </a:r>
            <a:endParaRPr lang="en-US" dirty="0"/>
          </a:p>
          <a:p>
            <a:endParaRPr lang="en-US" dirty="0">
              <a:ea typeface="Calibri"/>
              <a:cs typeface="Calibri"/>
            </a:endParaRPr>
          </a:p>
          <a:p>
            <a:pPr marL="171450" indent="-171450">
              <a:buFont typeface="Arial"/>
              <a:buChar char="•"/>
            </a:pPr>
            <a:r>
              <a:rPr lang="en-US" dirty="0">
                <a:cs typeface="Calibri"/>
              </a:rPr>
              <a:t>WIOA State Plan</a:t>
            </a:r>
          </a:p>
          <a:p>
            <a:pPr marL="628650" lvl="1" indent="-171450">
              <a:lnSpc>
                <a:spcPct val="90000"/>
              </a:lnSpc>
              <a:spcBef>
                <a:spcPts val="500"/>
              </a:spcBef>
              <a:buFont typeface="Arial"/>
              <a:buChar char="•"/>
            </a:pPr>
            <a:r>
              <a:rPr lang="en-US" dirty="0"/>
              <a:t>80 pages, program piece within, theoretically the Board is convening 6 core programs and anyone else to establish vision, goals, assessments, strategies, etc. </a:t>
            </a:r>
          </a:p>
          <a:p>
            <a:pPr lvl="1">
              <a:lnSpc>
                <a:spcPct val="90000"/>
              </a:lnSpc>
              <a:spcBef>
                <a:spcPts val="500"/>
              </a:spcBef>
            </a:pPr>
            <a:endParaRPr lang="en-US" dirty="0">
              <a:cs typeface="Calibri"/>
            </a:endParaRPr>
          </a:p>
          <a:p>
            <a:pPr lvl="1">
              <a:lnSpc>
                <a:spcPct val="90000"/>
              </a:lnSpc>
              <a:spcBef>
                <a:spcPts val="500"/>
              </a:spcBef>
              <a:buFont typeface="Arial"/>
            </a:pPr>
            <a:endParaRPr lang="en-US" dirty="0">
              <a:cs typeface="Calibri"/>
            </a:endParaRPr>
          </a:p>
          <a:p>
            <a:r>
              <a:rPr lang="en-US" dirty="0">
                <a:cs typeface="Calibri"/>
              </a:rPr>
              <a:t>p. 30-32 of WIOA State Plan</a:t>
            </a:r>
            <a:endParaRPr lang="en-US" dirty="0"/>
          </a:p>
          <a:p>
            <a:r>
              <a:rPr lang="en-US" dirty="0">
                <a:cs typeface="Calibri"/>
              </a:rPr>
              <a:t>-develop strategies for....support career pathways, provide effective outreach, meet needs of employers, continuous improvement of One-Stop system, staff training and awareness across programs, performance accountability measures </a:t>
            </a:r>
            <a:endParaRPr lang="en-US" dirty="0">
              <a:ea typeface="Calibri"/>
              <a:cs typeface="Calibri"/>
            </a:endParaRPr>
          </a:p>
          <a:p>
            <a:r>
              <a:rPr lang="en-US" dirty="0">
                <a:cs typeface="Calibri"/>
              </a:rPr>
              <a:t>-conduct ongoing public engagement process that brings employers and employees together, maintain familiarity with CEDS, </a:t>
            </a:r>
          </a:p>
          <a:p>
            <a:endParaRPr lang="en-US" dirty="0">
              <a:cs typeface="Calibri"/>
            </a:endParaRPr>
          </a:p>
          <a:p>
            <a:r>
              <a:rPr lang="en-US" dirty="0">
                <a:cs typeface="Calibri"/>
              </a:rPr>
              <a:t>Strategy B (p.33): SWDB and core partners will work together to identify which data points serve as the more effective indicators of outreach and success in making services more inclusive </a:t>
            </a:r>
          </a:p>
          <a:p>
            <a:endParaRPr lang="en-US" dirty="0">
              <a:cs typeface="Calibri"/>
            </a:endParaRPr>
          </a:p>
          <a:p>
            <a:r>
              <a:rPr lang="en-US" dirty="0">
                <a:cs typeface="Calibri"/>
              </a:rPr>
              <a:t>Strategy C (p.33): common intake, form system, no mention of SWDB, only core partners </a:t>
            </a:r>
          </a:p>
          <a:p>
            <a:endParaRPr lang="en-US" dirty="0">
              <a:cs typeface="Calibri"/>
            </a:endParaRPr>
          </a:p>
          <a:p>
            <a:r>
              <a:rPr lang="en-US" dirty="0">
                <a:cs typeface="Calibri"/>
              </a:rPr>
              <a:t>Strategy D (p.34): develop and coordinate shared professional development opportunities (only stays "Vermont" will convene career counselors, mentions VDOL and VR, no SWDB </a:t>
            </a:r>
          </a:p>
          <a:p>
            <a:endParaRPr lang="en-US" dirty="0">
              <a:cs typeface="Calibri"/>
            </a:endParaRPr>
          </a:p>
          <a:p>
            <a:r>
              <a:rPr lang="en-US" dirty="0">
                <a:cs typeface="Calibri"/>
              </a:rPr>
              <a:t>Strategy G: (p. 35): education and training programs, attain credentials, "SWDB has </a:t>
            </a:r>
            <a:r>
              <a:rPr lang="en-US" dirty="0" err="1">
                <a:cs typeface="Calibri"/>
              </a:rPr>
              <a:t>est</a:t>
            </a:r>
            <a:r>
              <a:rPr lang="en-US" dirty="0">
                <a:cs typeface="Calibri"/>
              </a:rPr>
              <a:t> a committee, create a system for evaluating and promoting high-quality workforce training programs that result in a credential w/ VDOL, AOE, VR) -&gt; doesn't say how, we want to explain in strategic plan with benchmarks </a:t>
            </a:r>
          </a:p>
          <a:p>
            <a:endParaRPr lang="en-US" dirty="0">
              <a:cs typeface="Calibri"/>
            </a:endParaRPr>
          </a:p>
          <a:p>
            <a:r>
              <a:rPr lang="en-US" dirty="0">
                <a:cs typeface="Calibri"/>
              </a:rPr>
              <a:t>Strategy J: (p.37): utilize SWDB to advocate for workforce support infrastructure, need to elaborate here on how we will do this, what system in place</a:t>
            </a:r>
            <a:endParaRPr lang="en-US" dirty="0">
              <a:ea typeface="Calibri" panose="020F0502020204030204"/>
              <a:cs typeface="Calibri"/>
            </a:endParaRPr>
          </a:p>
          <a:p>
            <a:endParaRPr lang="en-US" dirty="0">
              <a:cs typeface="Calibri"/>
            </a:endParaRPr>
          </a:p>
          <a:p>
            <a:r>
              <a:rPr lang="en-US" dirty="0">
                <a:cs typeface="Calibri"/>
              </a:rPr>
              <a:t>P. 67: role of SWDB, still general and broad </a:t>
            </a:r>
          </a:p>
          <a:p>
            <a:endParaRPr lang="en-US" dirty="0">
              <a:cs typeface="Calibri"/>
            </a:endParaRPr>
          </a:p>
          <a:p>
            <a:r>
              <a:rPr lang="en-US" dirty="0">
                <a:cs typeface="Calibri"/>
              </a:rPr>
              <a:t>p. 69: SWDB will establish performance measures that public and private stakeholders can look to in evaluating how well Vermont is doing....well how?</a:t>
            </a:r>
            <a:endParaRPr lang="en-US" dirty="0">
              <a:ea typeface="Calibri" panose="020F0502020204030204"/>
              <a:cs typeface="Calibri"/>
            </a:endParaRPr>
          </a:p>
          <a:p>
            <a:r>
              <a:rPr lang="en-US" dirty="0">
                <a:cs typeface="Calibri"/>
              </a:rPr>
              <a:t>         - ex. P.77 SWDB policy committee will establish common metrics for evaluating how well the workforce development system is meeting the needs                      of customers </a:t>
            </a: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55BD20B1-65E6-45EA-8D79-532D99479595}" type="slidenum">
              <a:t>6</a:t>
            </a:fld>
            <a:endParaRPr lang="en-US"/>
          </a:p>
        </p:txBody>
      </p:sp>
    </p:spTree>
    <p:extLst>
      <p:ext uri="{BB962C8B-B14F-4D97-AF65-F5344CB8AC3E}">
        <p14:creationId xmlns:p14="http://schemas.microsoft.com/office/powerpoint/2010/main" val="1354406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3887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2602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0769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5801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3317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7318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382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675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36408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29261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47602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75878413"/>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0449" y="4745890"/>
            <a:ext cx="10901471" cy="1610461"/>
          </a:xfrm>
          <a:noFill/>
        </p:spPr>
        <p:txBody>
          <a:bodyPr vert="horz" lIns="91440" tIns="45720" rIns="91440" bIns="45720" rtlCol="0" anchor="t">
            <a:normAutofit/>
          </a:bodyPr>
          <a:lstStyle/>
          <a:p>
            <a:r>
              <a:rPr lang="en-US" b="1" dirty="0">
                <a:cs typeface="Calibri"/>
              </a:rPr>
              <a:t>Abby Rhim</a:t>
            </a:r>
            <a:endParaRPr lang="en-US" dirty="0">
              <a:cs typeface="Calibri"/>
            </a:endParaRPr>
          </a:p>
          <a:p>
            <a:r>
              <a:rPr lang="en-US" sz="2000" i="1" dirty="0">
                <a:cs typeface="Calibri"/>
              </a:rPr>
              <a:t>Acting Executive Director</a:t>
            </a:r>
          </a:p>
          <a:p>
            <a:r>
              <a:rPr lang="en-US" sz="2000" dirty="0">
                <a:cs typeface="Calibri"/>
              </a:rPr>
              <a:t>Vermont State Workforce Developmemt Board</a:t>
            </a:r>
          </a:p>
        </p:txBody>
      </p:sp>
      <p:pic>
        <p:nvPicPr>
          <p:cNvPr id="4" name="Picture 4" descr="SWDB MOM 2C hor (1).jpg">
            <a:extLst>
              <a:ext uri="{FF2B5EF4-FFF2-40B4-BE49-F238E27FC236}">
                <a16:creationId xmlns:a16="http://schemas.microsoft.com/office/drawing/2014/main" id="{D05D0561-02E4-CE76-5483-64E9CD69B78E}"/>
              </a:ext>
            </a:extLst>
          </p:cNvPr>
          <p:cNvPicPr>
            <a:picLocks noChangeAspect="1"/>
          </p:cNvPicPr>
          <p:nvPr/>
        </p:nvPicPr>
        <p:blipFill rotWithShape="1">
          <a:blip r:embed="rId2"/>
          <a:srcRect t="1884" b="2192"/>
          <a:stretch/>
        </p:blipFill>
        <p:spPr>
          <a:xfrm>
            <a:off x="1022215" y="390294"/>
            <a:ext cx="10156882" cy="3533239"/>
          </a:xfrm>
          <a:prstGeom prst="rect">
            <a:avLst/>
          </a:prstGeom>
        </p:spPr>
      </p:pic>
      <p:sp>
        <p:nvSpPr>
          <p:cNvPr id="44" name="Rectangle 8">
            <a:extLst>
              <a:ext uri="{FF2B5EF4-FFF2-40B4-BE49-F238E27FC236}">
                <a16:creationId xmlns:a16="http://schemas.microsoft.com/office/drawing/2014/main" id="{714CEF0E-5843-4407-9EDB-BF7B96FA8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7" y="-1793455"/>
            <a:ext cx="126124" cy="1219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0DB9A5-FA62-CE09-3621-2274100B6003}"/>
              </a:ext>
            </a:extLst>
          </p:cNvPr>
          <p:cNvSpPr>
            <a:spLocks noGrp="1"/>
          </p:cNvSpPr>
          <p:nvPr>
            <p:ph type="title"/>
          </p:nvPr>
        </p:nvSpPr>
        <p:spPr>
          <a:xfrm>
            <a:off x="1136397" y="502021"/>
            <a:ext cx="9688296" cy="973896"/>
          </a:xfrm>
        </p:spPr>
        <p:txBody>
          <a:bodyPr anchor="b">
            <a:normAutofit/>
          </a:bodyPr>
          <a:lstStyle/>
          <a:p>
            <a:r>
              <a:rPr lang="en-US" sz="4000">
                <a:cs typeface="Calibri Light"/>
              </a:rPr>
              <a:t>Board's Charge</a:t>
            </a:r>
            <a:endParaRPr lang="en-US" sz="4000"/>
          </a:p>
        </p:txBody>
      </p:sp>
      <p:sp>
        <p:nvSpPr>
          <p:cNvPr id="3" name="Content Placeholder 2">
            <a:extLst>
              <a:ext uri="{FF2B5EF4-FFF2-40B4-BE49-F238E27FC236}">
                <a16:creationId xmlns:a16="http://schemas.microsoft.com/office/drawing/2014/main" id="{DBFFF317-3FEA-A689-620E-0339B63CA16C}"/>
              </a:ext>
            </a:extLst>
          </p:cNvPr>
          <p:cNvSpPr>
            <a:spLocks noGrp="1"/>
          </p:cNvSpPr>
          <p:nvPr>
            <p:ph idx="1"/>
          </p:nvPr>
        </p:nvSpPr>
        <p:spPr>
          <a:xfrm>
            <a:off x="1136397" y="1572775"/>
            <a:ext cx="9688296" cy="4299992"/>
          </a:xfrm>
        </p:spPr>
        <p:txBody>
          <a:bodyPr vert="horz" lIns="91440" tIns="45720" rIns="91440" bIns="45720" rtlCol="0" anchor="t">
            <a:normAutofit/>
          </a:bodyPr>
          <a:lstStyle/>
          <a:p>
            <a:pPr marL="0">
              <a:buNone/>
            </a:pPr>
            <a:endParaRPr lang="en-US" sz="1400" i="1">
              <a:ea typeface="+mn-lt"/>
              <a:cs typeface="+mn-lt"/>
            </a:endParaRPr>
          </a:p>
          <a:p>
            <a:pPr marL="285750" indent="-285750">
              <a:buFont typeface="Wingdings" panose="020B0604020202020204" pitchFamily="34" charset="0"/>
              <a:buChar char="Ø"/>
            </a:pPr>
            <a:r>
              <a:rPr lang="en-US" sz="2000" dirty="0">
                <a:ea typeface="+mn-lt"/>
                <a:cs typeface="+mn-lt"/>
              </a:rPr>
              <a:t>Board Bylaws</a:t>
            </a:r>
          </a:p>
          <a:p>
            <a:pPr marL="1028700" lvl="1" indent="-342900">
              <a:buFont typeface="Wingdings" panose="020B0604020202020204" pitchFamily="34" charset="0"/>
              <a:buChar char="Ø"/>
            </a:pPr>
            <a:r>
              <a:rPr lang="en-US" sz="1600" i="1" dirty="0">
                <a:ea typeface="+mn-lt"/>
                <a:cs typeface="+mn-lt"/>
              </a:rPr>
              <a:t>"The Board advises the Governor on the development and implementation of a comprehensive, coordinated and responsive statewide workforce education and training system." (Article II, Duties)</a:t>
            </a:r>
            <a:endParaRPr lang="en-US" sz="1600">
              <a:ea typeface="+mn-lt"/>
              <a:cs typeface="+mn-lt"/>
            </a:endParaRPr>
          </a:p>
          <a:p>
            <a:pPr lvl="1" indent="0">
              <a:buNone/>
            </a:pPr>
            <a:endParaRPr lang="en-US" sz="1600" i="1" dirty="0">
              <a:ea typeface="+mn-lt"/>
              <a:cs typeface="+mn-lt"/>
            </a:endParaRPr>
          </a:p>
          <a:p>
            <a:pPr marL="285750" indent="-285750">
              <a:buFont typeface="Wingdings" panose="020B0604020202020204" pitchFamily="34" charset="0"/>
              <a:buChar char="Ø"/>
            </a:pPr>
            <a:r>
              <a:rPr lang="en-US" sz="2000" dirty="0">
                <a:ea typeface="+mn-lt"/>
                <a:cs typeface="+mn-lt"/>
              </a:rPr>
              <a:t>State Statute</a:t>
            </a:r>
          </a:p>
          <a:p>
            <a:pPr marL="0" indent="0">
              <a:buNone/>
            </a:pPr>
            <a:endParaRPr lang="en-US" sz="1400">
              <a:ea typeface="+mn-lt"/>
              <a:cs typeface="+mn-lt"/>
            </a:endParaRPr>
          </a:p>
          <a:p>
            <a:pPr marL="285750" indent="-285750">
              <a:buFont typeface="Wingdings" panose="020B0604020202020204" pitchFamily="34" charset="0"/>
              <a:buChar char="Ø"/>
            </a:pPr>
            <a:r>
              <a:rPr lang="en-US" sz="2000" dirty="0">
                <a:ea typeface="+mn-lt"/>
                <a:cs typeface="+mn-lt"/>
              </a:rPr>
              <a:t>Federal Charge</a:t>
            </a:r>
            <a:endParaRPr lang="en-US" sz="2000">
              <a:cs typeface="Calibri" panose="020F0502020204030204"/>
            </a:endParaRPr>
          </a:p>
          <a:p>
            <a:pPr marL="971550" lvl="1" indent="-285750">
              <a:buFont typeface="Wingdings" panose="020B0604020202020204" pitchFamily="34" charset="0"/>
              <a:buChar char="Ø"/>
            </a:pPr>
            <a:r>
              <a:rPr lang="en-US" sz="1600" dirty="0">
                <a:ea typeface="+mn-lt"/>
                <a:cs typeface="+mn-lt"/>
              </a:rPr>
              <a:t>Combined State Plan (WIOA State Plan)</a:t>
            </a:r>
          </a:p>
          <a:p>
            <a:pPr lvl="2">
              <a:buFont typeface="Wingdings" panose="020B0604020202020204" pitchFamily="34" charset="0"/>
              <a:buChar char="Ø"/>
            </a:pPr>
            <a:r>
              <a:rPr lang="en-US" sz="1600" dirty="0">
                <a:ea typeface="+mn-lt"/>
                <a:cs typeface="+mn-lt"/>
              </a:rPr>
              <a:t>4-year action plan to develop, align, and integrate the State's workforce system, submitted by Governor </a:t>
            </a:r>
          </a:p>
          <a:p>
            <a:pPr lvl="2">
              <a:buFont typeface="Wingdings" panose="020B0604020202020204" pitchFamily="34" charset="0"/>
              <a:buChar char="Ø"/>
            </a:pPr>
            <a:endParaRPr lang="en-US" sz="1600" dirty="0">
              <a:ea typeface="+mn-lt"/>
              <a:cs typeface="+mn-lt"/>
            </a:endParaRPr>
          </a:p>
          <a:p>
            <a:pPr lvl="2"/>
            <a:endParaRPr lang="en-US" sz="1400">
              <a:cs typeface="Calibri"/>
            </a:endParaRPr>
          </a:p>
          <a:p>
            <a:pPr lvl="1"/>
            <a:endParaRPr lang="en-US" sz="1400">
              <a:cs typeface="Calibri"/>
            </a:endParaRPr>
          </a:p>
        </p:txBody>
      </p:sp>
      <p:sp>
        <p:nvSpPr>
          <p:cNvPr id="2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549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B78A9C-299F-127F-68CA-2E19DC58863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cs typeface="Calibri Light"/>
              </a:rPr>
              <a:t>Framework</a:t>
            </a:r>
            <a:endParaRPr lang="en-US" sz="4000">
              <a:solidFill>
                <a:srgbClr val="FFFFFF"/>
              </a:solidFill>
            </a:endParaRPr>
          </a:p>
        </p:txBody>
      </p:sp>
      <p:sp>
        <p:nvSpPr>
          <p:cNvPr id="3" name="Content Placeholder 2">
            <a:extLst>
              <a:ext uri="{FF2B5EF4-FFF2-40B4-BE49-F238E27FC236}">
                <a16:creationId xmlns:a16="http://schemas.microsoft.com/office/drawing/2014/main" id="{A3D1C96A-E499-1A0D-6199-A8259CED4F53}"/>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dirty="0">
                <a:ea typeface="Calibri"/>
                <a:cs typeface="Calibri"/>
              </a:rPr>
              <a:t>Letter from the Governor</a:t>
            </a:r>
          </a:p>
          <a:p>
            <a:r>
              <a:rPr lang="en-US" sz="2000" dirty="0">
                <a:ea typeface="Calibri"/>
                <a:cs typeface="Calibri"/>
              </a:rPr>
              <a:t>Executive Summary</a:t>
            </a:r>
          </a:p>
          <a:p>
            <a:r>
              <a:rPr lang="en-US" sz="2000" dirty="0">
                <a:ea typeface="Calibri"/>
                <a:cs typeface="Calibri"/>
              </a:rPr>
              <a:t>Table of Contents</a:t>
            </a:r>
          </a:p>
          <a:p>
            <a:r>
              <a:rPr lang="en-US" sz="2000" dirty="0">
                <a:ea typeface="Calibri"/>
                <a:cs typeface="Calibri"/>
              </a:rPr>
              <a:t>Current Workforce Landscape</a:t>
            </a:r>
          </a:p>
          <a:p>
            <a:r>
              <a:rPr lang="en-US" sz="2000" dirty="0">
                <a:ea typeface="Calibri"/>
                <a:cs typeface="Calibri"/>
              </a:rPr>
              <a:t>General Plan Overview (Areas of Focus)</a:t>
            </a:r>
          </a:p>
          <a:p>
            <a:pPr lvl="1"/>
            <a:r>
              <a:rPr lang="en-US" sz="2000" dirty="0">
                <a:ea typeface="Calibri"/>
                <a:cs typeface="Calibri"/>
              </a:rPr>
              <a:t>Vision, mission, goals, approach</a:t>
            </a:r>
          </a:p>
          <a:p>
            <a:pPr marL="1371600" lvl="2" indent="-457200">
              <a:buAutoNum type="arabicPeriod"/>
            </a:pPr>
            <a:r>
              <a:rPr lang="en-US" sz="1600" dirty="0">
                <a:ea typeface="Calibri"/>
                <a:cs typeface="Calibri"/>
              </a:rPr>
              <a:t>WIOA </a:t>
            </a:r>
          </a:p>
          <a:p>
            <a:pPr marL="1371600" lvl="2" indent="-457200">
              <a:buAutoNum type="arabicPeriod"/>
            </a:pPr>
            <a:r>
              <a:rPr lang="en-US" sz="1600" dirty="0">
                <a:ea typeface="Calibri"/>
                <a:cs typeface="Calibri"/>
              </a:rPr>
              <a:t>Align Workforce System </a:t>
            </a:r>
          </a:p>
          <a:p>
            <a:pPr marL="1371600" lvl="2" indent="-457200">
              <a:buAutoNum type="arabicPeriod"/>
            </a:pPr>
            <a:r>
              <a:rPr lang="en-US" sz="1600" dirty="0">
                <a:ea typeface="Calibri"/>
                <a:cs typeface="Calibri"/>
              </a:rPr>
              <a:t>Increase and Enhance Workforce Supports  </a:t>
            </a:r>
          </a:p>
          <a:p>
            <a:pPr marL="1371600" lvl="2" indent="-457200">
              <a:buAutoNum type="arabicPeriod"/>
            </a:pPr>
            <a:r>
              <a:rPr lang="en-US" sz="1600" dirty="0">
                <a:ea typeface="Calibri"/>
                <a:cs typeface="Calibri"/>
              </a:rPr>
              <a:t>Coordinate Workforce Education and Training </a:t>
            </a:r>
          </a:p>
          <a:p>
            <a:pPr marL="1371600" lvl="2" indent="-457200">
              <a:buAutoNum type="arabicPeriod"/>
            </a:pPr>
            <a:r>
              <a:rPr lang="en-US" sz="1600" dirty="0">
                <a:ea typeface="Calibri"/>
                <a:cs typeface="Calibri"/>
              </a:rPr>
              <a:t>Facilitate Relocation and Recruitment </a:t>
            </a:r>
            <a:endParaRPr lang="en-US" sz="1600">
              <a:cs typeface="Calibri"/>
            </a:endParaRPr>
          </a:p>
          <a:p>
            <a:r>
              <a:rPr lang="en-US" sz="2000" dirty="0">
                <a:ea typeface="Calibri"/>
                <a:cs typeface="Calibri"/>
              </a:rPr>
              <a:t>Breakdown </a:t>
            </a:r>
          </a:p>
          <a:p>
            <a:pPr lvl="1"/>
            <a:r>
              <a:rPr lang="en-US" sz="2000" dirty="0">
                <a:ea typeface="Calibri"/>
                <a:cs typeface="Calibri"/>
              </a:rPr>
              <a:t>Individual area of focus with a particular strategy and benchmarks explained (1 page each)</a:t>
            </a:r>
          </a:p>
          <a:p>
            <a:r>
              <a:rPr lang="en-US" sz="2000" dirty="0">
                <a:ea typeface="Calibri"/>
                <a:cs typeface="Calibri"/>
              </a:rPr>
              <a:t>Appendix </a:t>
            </a:r>
          </a:p>
        </p:txBody>
      </p:sp>
    </p:spTree>
    <p:extLst>
      <p:ext uri="{BB962C8B-B14F-4D97-AF65-F5344CB8AC3E}">
        <p14:creationId xmlns:p14="http://schemas.microsoft.com/office/powerpoint/2010/main" val="3048661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7B61EE-4941-31B5-5A0E-04FC8F5D536B}"/>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Timeline</a:t>
            </a:r>
          </a:p>
        </p:txBody>
      </p:sp>
      <p:graphicFrame>
        <p:nvGraphicFramePr>
          <p:cNvPr id="34" name="Table 9">
            <a:extLst>
              <a:ext uri="{FF2B5EF4-FFF2-40B4-BE49-F238E27FC236}">
                <a16:creationId xmlns:a16="http://schemas.microsoft.com/office/drawing/2014/main" id="{7B59780E-313C-4AC8-7695-F57B4C2CF12B}"/>
              </a:ext>
            </a:extLst>
          </p:cNvPr>
          <p:cNvGraphicFramePr>
            <a:graphicFrameLocks/>
          </p:cNvGraphicFramePr>
          <p:nvPr>
            <p:extLst>
              <p:ext uri="{D42A27DB-BD31-4B8C-83A1-F6EECF244321}">
                <p14:modId xmlns:p14="http://schemas.microsoft.com/office/powerpoint/2010/main" val="2455505331"/>
              </p:ext>
            </p:extLst>
          </p:nvPr>
        </p:nvGraphicFramePr>
        <p:xfrm>
          <a:off x="968474" y="1615997"/>
          <a:ext cx="10124698" cy="4768940"/>
        </p:xfrm>
        <a:graphic>
          <a:graphicData uri="http://schemas.openxmlformats.org/drawingml/2006/table">
            <a:tbl>
              <a:tblPr firstRow="1" bandRow="1">
                <a:noFill/>
              </a:tblPr>
              <a:tblGrid>
                <a:gridCol w="4418314">
                  <a:extLst>
                    <a:ext uri="{9D8B030D-6E8A-4147-A177-3AD203B41FA5}">
                      <a16:colId xmlns:a16="http://schemas.microsoft.com/office/drawing/2014/main" val="1846519293"/>
                    </a:ext>
                  </a:extLst>
                </a:gridCol>
                <a:gridCol w="5706384">
                  <a:extLst>
                    <a:ext uri="{9D8B030D-6E8A-4147-A177-3AD203B41FA5}">
                      <a16:colId xmlns:a16="http://schemas.microsoft.com/office/drawing/2014/main" val="1342011044"/>
                    </a:ext>
                  </a:extLst>
                </a:gridCol>
              </a:tblGrid>
              <a:tr h="1285824">
                <a:tc>
                  <a:txBody>
                    <a:bodyPr/>
                    <a:lstStyle/>
                    <a:p>
                      <a:pPr lvl="0">
                        <a:buNone/>
                      </a:pPr>
                      <a:r>
                        <a:rPr lang="en-US" sz="1400" b="1" i="0" dirty="0">
                          <a:solidFill>
                            <a:schemeClr val="tx1">
                              <a:lumMod val="75000"/>
                              <a:lumOff val="25000"/>
                            </a:schemeClr>
                          </a:solidFill>
                        </a:rPr>
                        <a:t>Phase One: Setting the Stage</a:t>
                      </a:r>
                    </a:p>
                    <a:p>
                      <a:pPr lvl="0">
                        <a:buNone/>
                      </a:pPr>
                      <a:endParaRPr lang="en-US" sz="1400" b="1" i="0" dirty="0">
                        <a:solidFill>
                          <a:schemeClr val="tx1">
                            <a:lumMod val="75000"/>
                            <a:lumOff val="25000"/>
                          </a:schemeClr>
                        </a:solidFill>
                      </a:endParaRPr>
                    </a:p>
                    <a:p>
                      <a:pPr lvl="1">
                        <a:buNone/>
                      </a:pPr>
                      <a:r>
                        <a:rPr lang="en-US" sz="1400" b="0" i="1" dirty="0">
                          <a:solidFill>
                            <a:schemeClr val="tx1">
                              <a:lumMod val="75000"/>
                              <a:lumOff val="25000"/>
                            </a:schemeClr>
                          </a:solidFill>
                        </a:rPr>
                        <a:t>May 2022 – September 2022 </a:t>
                      </a:r>
                    </a:p>
                  </a:txBody>
                  <a:tcPr marL="162785" marR="139299" marT="81392" marB="81392">
                    <a:lnL w="12700" cmpd="sng">
                      <a:noFill/>
                      <a:prstDash val="solid"/>
                    </a:lnL>
                    <a:lnR w="12700" cmpd="sng">
                      <a:no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lvl="0">
                        <a:buNone/>
                      </a:pPr>
                      <a:r>
                        <a:rPr lang="en-US" sz="1400" b="0" dirty="0">
                          <a:solidFill>
                            <a:schemeClr val="tx1">
                              <a:lumMod val="75000"/>
                              <a:lumOff val="25000"/>
                            </a:schemeClr>
                          </a:solidFill>
                        </a:rPr>
                        <a:t>-Quarterly Board Meeting #2</a:t>
                      </a:r>
                    </a:p>
                    <a:p>
                      <a:pPr marL="742950" lvl="2" indent="-285750">
                        <a:buFont typeface="Arial"/>
                        <a:buChar char="•"/>
                      </a:pPr>
                      <a:r>
                        <a:rPr lang="en-US" sz="1400" b="0" dirty="0">
                          <a:solidFill>
                            <a:schemeClr val="tx1">
                              <a:lumMod val="75000"/>
                              <a:lumOff val="25000"/>
                            </a:schemeClr>
                          </a:solidFill>
                        </a:rPr>
                        <a:t>5/26/22</a:t>
                      </a:r>
                    </a:p>
                    <a:p>
                      <a:pPr marL="457200" lvl="2" indent="0">
                        <a:buNone/>
                      </a:pPr>
                      <a:endParaRPr lang="en-US" sz="1400" b="0" dirty="0">
                        <a:solidFill>
                          <a:schemeClr val="tx1">
                            <a:lumMod val="75000"/>
                            <a:lumOff val="25000"/>
                          </a:schemeClr>
                        </a:solidFill>
                      </a:endParaRPr>
                    </a:p>
                    <a:p>
                      <a:pPr lvl="0">
                        <a:buNone/>
                      </a:pPr>
                      <a:r>
                        <a:rPr lang="en-US" sz="1400" b="0" dirty="0">
                          <a:solidFill>
                            <a:schemeClr val="tx1">
                              <a:lumMod val="75000"/>
                              <a:lumOff val="25000"/>
                            </a:schemeClr>
                          </a:solidFill>
                        </a:rPr>
                        <a:t>-Operating Committee Strategic Plan Meeting #1</a:t>
                      </a:r>
                    </a:p>
                    <a:p>
                      <a:pPr marL="742950" lvl="1" indent="-285750">
                        <a:buFont typeface="Arial"/>
                        <a:buChar char="•"/>
                      </a:pPr>
                      <a:r>
                        <a:rPr lang="en-US" sz="1400" b="0" dirty="0">
                          <a:solidFill>
                            <a:schemeClr val="tx1">
                              <a:lumMod val="75000"/>
                              <a:lumOff val="25000"/>
                            </a:schemeClr>
                          </a:solidFill>
                        </a:rPr>
                        <a:t>9/23/22</a:t>
                      </a:r>
                    </a:p>
                  </a:txBody>
                  <a:tcPr marL="162785" marR="139299" marT="81392" marB="81392">
                    <a:lnL w="12700" cmpd="sng">
                      <a:noFill/>
                      <a:prstDash val="solid"/>
                    </a:lnL>
                    <a:lnR w="12700" cmpd="sng">
                      <a:no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89882728"/>
                  </a:ext>
                </a:extLst>
              </a:tr>
              <a:tr h="1969424">
                <a:tc>
                  <a:txBody>
                    <a:bodyPr/>
                    <a:lstStyle/>
                    <a:p>
                      <a:r>
                        <a:rPr lang="en-US" sz="1400" b="1" dirty="0">
                          <a:solidFill>
                            <a:schemeClr val="tx1">
                              <a:lumMod val="75000"/>
                              <a:lumOff val="25000"/>
                            </a:schemeClr>
                          </a:solidFill>
                        </a:rPr>
                        <a:t>Phase Two: Framing and Review </a:t>
                      </a:r>
                    </a:p>
                    <a:p>
                      <a:pPr lvl="0">
                        <a:buNone/>
                      </a:pPr>
                      <a:endParaRPr lang="en-US" sz="1400" b="1" dirty="0">
                        <a:solidFill>
                          <a:schemeClr val="tx1">
                            <a:lumMod val="75000"/>
                            <a:lumOff val="25000"/>
                          </a:schemeClr>
                        </a:solidFill>
                      </a:endParaRPr>
                    </a:p>
                    <a:p>
                      <a:pPr lvl="1">
                        <a:buNone/>
                      </a:pPr>
                      <a:r>
                        <a:rPr lang="en-US" sz="1400" i="1" dirty="0">
                          <a:solidFill>
                            <a:schemeClr val="tx1">
                              <a:lumMod val="75000"/>
                              <a:lumOff val="25000"/>
                            </a:schemeClr>
                          </a:solidFill>
                        </a:rPr>
                        <a:t>October 2022 – December 2022</a:t>
                      </a:r>
                    </a:p>
                  </a:txBody>
                  <a:tcPr marL="162785" marR="139299" marT="81392" marB="81392">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solidFill>
                      <a:srgbClr val="D8DEDC">
                        <a:alpha val="20000"/>
                      </a:srgbClr>
                    </a:solidFill>
                  </a:tcPr>
                </a:tc>
                <a:tc>
                  <a:txBody>
                    <a:bodyPr/>
                    <a:lstStyle/>
                    <a:p>
                      <a:r>
                        <a:rPr lang="en-US" sz="1400" dirty="0">
                          <a:solidFill>
                            <a:schemeClr val="tx1">
                              <a:lumMod val="75000"/>
                              <a:lumOff val="25000"/>
                            </a:schemeClr>
                          </a:solidFill>
                        </a:rPr>
                        <a:t>-Quarterly Board Meeting #3</a:t>
                      </a:r>
                    </a:p>
                    <a:p>
                      <a:pPr marL="742950" lvl="1" indent="-285750">
                        <a:buFont typeface="Arial"/>
                        <a:buChar char="•"/>
                      </a:pPr>
                      <a:r>
                        <a:rPr lang="en-US" sz="1400" dirty="0">
                          <a:solidFill>
                            <a:schemeClr val="tx1">
                              <a:lumMod val="75000"/>
                              <a:lumOff val="25000"/>
                            </a:schemeClr>
                          </a:solidFill>
                        </a:rPr>
                        <a:t>10/6/22</a:t>
                      </a:r>
                    </a:p>
                    <a:p>
                      <a:pPr lvl="0">
                        <a:buNone/>
                      </a:pPr>
                      <a:endParaRPr lang="en-US" sz="1400" dirty="0">
                        <a:solidFill>
                          <a:schemeClr val="tx1">
                            <a:lumMod val="75000"/>
                            <a:lumOff val="25000"/>
                          </a:schemeClr>
                        </a:solidFill>
                      </a:endParaRPr>
                    </a:p>
                    <a:p>
                      <a:pPr lvl="0">
                        <a:buNone/>
                      </a:pPr>
                      <a:r>
                        <a:rPr lang="en-US" sz="1400" dirty="0">
                          <a:solidFill>
                            <a:schemeClr val="tx1">
                              <a:lumMod val="75000"/>
                              <a:lumOff val="25000"/>
                            </a:schemeClr>
                          </a:solidFill>
                        </a:rPr>
                        <a:t>-Operating Committee Strategic Plan Meeting #2</a:t>
                      </a:r>
                    </a:p>
                    <a:p>
                      <a:pPr lvl="0">
                        <a:buNone/>
                      </a:pPr>
                      <a:endParaRPr lang="en-US" sz="1400" dirty="0">
                        <a:solidFill>
                          <a:schemeClr val="tx1">
                            <a:lumMod val="75000"/>
                            <a:lumOff val="25000"/>
                          </a:schemeClr>
                        </a:solidFill>
                      </a:endParaRPr>
                    </a:p>
                    <a:p>
                      <a:pPr lvl="0">
                        <a:buNone/>
                      </a:pPr>
                      <a:r>
                        <a:rPr lang="en-US" sz="1400" dirty="0">
                          <a:solidFill>
                            <a:schemeClr val="tx1">
                              <a:lumMod val="75000"/>
                              <a:lumOff val="25000"/>
                            </a:schemeClr>
                          </a:solidFill>
                        </a:rPr>
                        <a:t>-Quarterly Board Meeting #4</a:t>
                      </a:r>
                    </a:p>
                    <a:p>
                      <a:pPr marL="742950" lvl="1" indent="-285750">
                        <a:buFont typeface="Arial"/>
                        <a:buChar char="•"/>
                      </a:pPr>
                      <a:r>
                        <a:rPr lang="en-US" sz="1400" dirty="0">
                          <a:solidFill>
                            <a:schemeClr val="tx1">
                              <a:lumMod val="75000"/>
                              <a:lumOff val="25000"/>
                            </a:schemeClr>
                          </a:solidFill>
                        </a:rPr>
                        <a:t>12/15/22*</a:t>
                      </a:r>
                    </a:p>
                    <a:p>
                      <a:pPr lvl="0">
                        <a:buNone/>
                      </a:pPr>
                      <a:endParaRPr lang="en-US" sz="1400" dirty="0">
                        <a:solidFill>
                          <a:schemeClr val="tx1">
                            <a:lumMod val="75000"/>
                            <a:lumOff val="25000"/>
                          </a:schemeClr>
                        </a:solidFill>
                      </a:endParaRPr>
                    </a:p>
                  </a:txBody>
                  <a:tcPr marL="162785" marR="139299" marT="81392" marB="81392">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solidFill>
                      <a:srgbClr val="D8DEDC">
                        <a:alpha val="20000"/>
                      </a:srgbClr>
                    </a:solidFill>
                  </a:tcPr>
                </a:tc>
                <a:extLst>
                  <a:ext uri="{0D108BD9-81ED-4DB2-BD59-A6C34878D82A}">
                    <a16:rowId xmlns:a16="http://schemas.microsoft.com/office/drawing/2014/main" val="2652081888"/>
                  </a:ext>
                </a:extLst>
              </a:tr>
              <a:tr h="1513692">
                <a:tc>
                  <a:txBody>
                    <a:bodyPr/>
                    <a:lstStyle/>
                    <a:p>
                      <a:r>
                        <a:rPr lang="en-US" sz="1400" b="1" dirty="0">
                          <a:solidFill>
                            <a:schemeClr val="tx1">
                              <a:lumMod val="75000"/>
                              <a:lumOff val="25000"/>
                            </a:schemeClr>
                          </a:solidFill>
                        </a:rPr>
                        <a:t>Phase Three: Plan Development and Refinement </a:t>
                      </a:r>
                    </a:p>
                    <a:p>
                      <a:pPr lvl="0">
                        <a:buNone/>
                      </a:pPr>
                      <a:endParaRPr lang="en-US" sz="1400" b="1" dirty="0">
                        <a:solidFill>
                          <a:schemeClr val="tx1">
                            <a:lumMod val="75000"/>
                            <a:lumOff val="25000"/>
                          </a:schemeClr>
                        </a:solidFill>
                      </a:endParaRPr>
                    </a:p>
                    <a:p>
                      <a:pPr lvl="1">
                        <a:buNone/>
                      </a:pPr>
                      <a:r>
                        <a:rPr lang="en-US" sz="1400" i="1" dirty="0">
                          <a:solidFill>
                            <a:schemeClr val="tx1">
                              <a:lumMod val="75000"/>
                              <a:lumOff val="25000"/>
                            </a:schemeClr>
                          </a:solidFill>
                        </a:rPr>
                        <a:t>January 2023 – March 2023</a:t>
                      </a:r>
                    </a:p>
                  </a:txBody>
                  <a:tcPr marL="162785" marR="139299" marT="81392" marB="81392">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r>
                        <a:rPr lang="en-US" sz="1400" dirty="0">
                          <a:solidFill>
                            <a:schemeClr val="tx1">
                              <a:lumMod val="75000"/>
                              <a:lumOff val="25000"/>
                            </a:schemeClr>
                          </a:solidFill>
                        </a:rPr>
                        <a:t>-Operating Committee Strategic Plan Meeting #4</a:t>
                      </a:r>
                    </a:p>
                    <a:p>
                      <a:pPr lvl="0">
                        <a:buNone/>
                      </a:pPr>
                      <a:endParaRPr lang="en-US" sz="1400" dirty="0">
                        <a:solidFill>
                          <a:schemeClr val="tx1">
                            <a:lumMod val="75000"/>
                            <a:lumOff val="25000"/>
                          </a:schemeClr>
                        </a:solidFill>
                      </a:endParaRPr>
                    </a:p>
                    <a:p>
                      <a:pPr lvl="0">
                        <a:buNone/>
                      </a:pPr>
                      <a:r>
                        <a:rPr lang="en-US" sz="1400" dirty="0">
                          <a:solidFill>
                            <a:schemeClr val="tx1">
                              <a:lumMod val="75000"/>
                              <a:lumOff val="25000"/>
                            </a:schemeClr>
                          </a:solidFill>
                        </a:rPr>
                        <a:t>-Operating Committee Strategic Plan Meeting #5 (vote to approve plan)</a:t>
                      </a:r>
                    </a:p>
                    <a:p>
                      <a:pPr lvl="0">
                        <a:buNone/>
                      </a:pPr>
                      <a:endParaRPr lang="en-US" sz="1400" dirty="0">
                        <a:solidFill>
                          <a:schemeClr val="tx1">
                            <a:lumMod val="75000"/>
                            <a:lumOff val="25000"/>
                          </a:schemeClr>
                        </a:solidFill>
                      </a:endParaRPr>
                    </a:p>
                    <a:p>
                      <a:pPr lvl="0">
                        <a:buNone/>
                      </a:pPr>
                      <a:r>
                        <a:rPr lang="en-US" sz="1400" dirty="0">
                          <a:solidFill>
                            <a:schemeClr val="tx1">
                              <a:lumMod val="75000"/>
                              <a:lumOff val="25000"/>
                            </a:schemeClr>
                          </a:solidFill>
                        </a:rPr>
                        <a:t>-Quarterly Board Meeting #1</a:t>
                      </a:r>
                    </a:p>
                  </a:txBody>
                  <a:tcPr marL="162785" marR="139299" marT="81392" marB="81392">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2456633636"/>
                  </a:ext>
                </a:extLst>
              </a:tr>
            </a:tbl>
          </a:graphicData>
        </a:graphic>
      </p:graphicFrame>
    </p:spTree>
    <p:extLst>
      <p:ext uri="{BB962C8B-B14F-4D97-AF65-F5344CB8AC3E}">
        <p14:creationId xmlns:p14="http://schemas.microsoft.com/office/powerpoint/2010/main" val="2921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40">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0EB3CD-5B6E-06D0-96A3-2A44593F769A}"/>
              </a:ext>
            </a:extLst>
          </p:cNvPr>
          <p:cNvSpPr>
            <a:spLocks noGrp="1"/>
          </p:cNvSpPr>
          <p:nvPr>
            <p:ph type="title"/>
          </p:nvPr>
        </p:nvSpPr>
        <p:spPr>
          <a:xfrm>
            <a:off x="1136397" y="502021"/>
            <a:ext cx="4959603" cy="955311"/>
          </a:xfrm>
        </p:spPr>
        <p:txBody>
          <a:bodyPr anchor="b">
            <a:normAutofit/>
          </a:bodyPr>
          <a:lstStyle/>
          <a:p>
            <a:r>
              <a:rPr lang="en-US" sz="4000">
                <a:cs typeface="Calibri Light"/>
              </a:rPr>
              <a:t>Breakout Sessions</a:t>
            </a:r>
          </a:p>
        </p:txBody>
      </p:sp>
      <p:sp>
        <p:nvSpPr>
          <p:cNvPr id="3" name="Content Placeholder 2">
            <a:extLst>
              <a:ext uri="{FF2B5EF4-FFF2-40B4-BE49-F238E27FC236}">
                <a16:creationId xmlns:a16="http://schemas.microsoft.com/office/drawing/2014/main" id="{DDC66496-83DC-E607-8A7B-B1ACDA465B37}"/>
              </a:ext>
            </a:extLst>
          </p:cNvPr>
          <p:cNvSpPr>
            <a:spLocks noGrp="1"/>
          </p:cNvSpPr>
          <p:nvPr>
            <p:ph idx="1"/>
          </p:nvPr>
        </p:nvSpPr>
        <p:spPr>
          <a:xfrm>
            <a:off x="1136397" y="1619238"/>
            <a:ext cx="8769599" cy="4321739"/>
          </a:xfrm>
        </p:spPr>
        <p:txBody>
          <a:bodyPr vert="horz" lIns="91440" tIns="45720" rIns="91440" bIns="45720" rtlCol="0" anchor="t">
            <a:noAutofit/>
          </a:bodyPr>
          <a:lstStyle/>
          <a:p>
            <a:pPr marL="514350" indent="-514350">
              <a:buAutoNum type="arabicPeriod"/>
            </a:pPr>
            <a:r>
              <a:rPr lang="en-US" sz="1700" dirty="0">
                <a:cs typeface="Calibri"/>
              </a:rPr>
              <a:t>After reviewing the five main categories of the strategic plan, along with their respective strategies, do you think this is the right scope of work for the Board? </a:t>
            </a:r>
            <a:r>
              <a:rPr lang="en-US" sz="1700" b="1" dirty="0">
                <a:cs typeface="Calibri"/>
              </a:rPr>
              <a:t>**</a:t>
            </a:r>
          </a:p>
          <a:p>
            <a:pPr marL="514350" indent="-514350">
              <a:buAutoNum type="arabicPeriod"/>
            </a:pPr>
            <a:endParaRPr lang="en-US" sz="1700" b="1" dirty="0">
              <a:cs typeface="Calibri"/>
            </a:endParaRPr>
          </a:p>
          <a:p>
            <a:pPr marL="514350" indent="-514350">
              <a:buAutoNum type="arabicPeriod"/>
            </a:pPr>
            <a:r>
              <a:rPr lang="en-US" sz="1700" dirty="0">
                <a:cs typeface="Calibri"/>
              </a:rPr>
              <a:t>Which of these categories or strategies do you see as top priorities? Are there any objectives or strategies that are missing? </a:t>
            </a:r>
            <a:r>
              <a:rPr lang="en-US" sz="1700" b="1" dirty="0">
                <a:cs typeface="Calibri"/>
              </a:rPr>
              <a:t>**</a:t>
            </a:r>
          </a:p>
          <a:p>
            <a:pPr marL="514350" indent="-514350">
              <a:buAutoNum type="arabicPeriod"/>
            </a:pPr>
            <a:endParaRPr lang="en-US" sz="1700" b="1" dirty="0">
              <a:cs typeface="Calibri"/>
            </a:endParaRPr>
          </a:p>
          <a:p>
            <a:pPr marL="514350" indent="-514350">
              <a:buAutoNum type="arabicPeriod"/>
            </a:pPr>
            <a:r>
              <a:rPr lang="en-US" sz="1700" dirty="0">
                <a:cs typeface="Calibri"/>
              </a:rPr>
              <a:t>Are there other people or organizations that we need at the table to accomplish this work? This could include receiving input on the strategic plan from other organizations or partnership on certain objectives within the strategic plan to not duplicate efforts. </a:t>
            </a:r>
          </a:p>
          <a:p>
            <a:pPr marL="514350" indent="-514350">
              <a:buAutoNum type="arabicPeriod"/>
            </a:pPr>
            <a:endParaRPr lang="en-US" sz="1700" dirty="0">
              <a:cs typeface="Calibri"/>
            </a:endParaRPr>
          </a:p>
          <a:p>
            <a:pPr marL="514350" indent="-514350">
              <a:buAutoNum type="arabicPeriod"/>
            </a:pPr>
            <a:r>
              <a:rPr lang="en-US" sz="1700" dirty="0">
                <a:cs typeface="Calibri"/>
              </a:rPr>
              <a:t>How would you define overall success of the plan, if the Board were to look back and identify accomplishments in one to two years? </a:t>
            </a:r>
          </a:p>
          <a:p>
            <a:pPr marL="514350" indent="-514350">
              <a:buAutoNum type="arabicPeriod"/>
            </a:pPr>
            <a:endParaRPr lang="en-US" sz="1700" dirty="0">
              <a:cs typeface="Calibri"/>
            </a:endParaRPr>
          </a:p>
          <a:p>
            <a:pPr marL="514350" indent="-514350">
              <a:buAutoNum type="arabicPeriod"/>
            </a:pPr>
            <a:r>
              <a:rPr lang="en-US" sz="1700" dirty="0">
                <a:cs typeface="Calibri"/>
              </a:rPr>
              <a:t>What are possible obstacles that you can identify that could prevent the Board from achieving success? </a:t>
            </a:r>
          </a:p>
        </p:txBody>
      </p:sp>
      <p:pic>
        <p:nvPicPr>
          <p:cNvPr id="36" name="Graphic 6" descr="Questions">
            <a:extLst>
              <a:ext uri="{FF2B5EF4-FFF2-40B4-BE49-F238E27FC236}">
                <a16:creationId xmlns:a16="http://schemas.microsoft.com/office/drawing/2014/main" id="{AD4F594F-33EA-C802-CC00-AA7147B4E58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91949" y="2031652"/>
            <a:ext cx="2799110" cy="2799110"/>
          </a:xfrm>
          <a:prstGeom prst="rect">
            <a:avLst/>
          </a:prstGeom>
        </p:spPr>
      </p:pic>
      <p:sp>
        <p:nvSpPr>
          <p:cNvPr id="40" name="Rectangle 42">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4">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680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50DB9A5-FA62-CE09-3621-2274100B6003}"/>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cs typeface="Calibri Light"/>
              </a:rPr>
              <a:t>Next Steps</a:t>
            </a:r>
            <a:endParaRPr lang="en-US" sz="4000">
              <a:solidFill>
                <a:srgbClr val="FFFFFF"/>
              </a:solidFill>
            </a:endParaRPr>
          </a:p>
        </p:txBody>
      </p:sp>
      <p:graphicFrame>
        <p:nvGraphicFramePr>
          <p:cNvPr id="32" name="Content Placeholder 5">
            <a:extLst>
              <a:ext uri="{FF2B5EF4-FFF2-40B4-BE49-F238E27FC236}">
                <a16:creationId xmlns:a16="http://schemas.microsoft.com/office/drawing/2014/main" id="{2F5BD6F5-5F8E-DE05-9770-175CF034B8C9}"/>
              </a:ext>
            </a:extLst>
          </p:cNvPr>
          <p:cNvGraphicFramePr>
            <a:graphicFrameLocks noGrp="1"/>
          </p:cNvGraphicFramePr>
          <p:nvPr>
            <p:ph idx="1"/>
            <p:extLst>
              <p:ext uri="{D42A27DB-BD31-4B8C-83A1-F6EECF244321}">
                <p14:modId xmlns:p14="http://schemas.microsoft.com/office/powerpoint/2010/main" val="4070409912"/>
              </p:ext>
            </p:extLst>
          </p:nvPr>
        </p:nvGraphicFramePr>
        <p:xfrm>
          <a:off x="1255661" y="2786426"/>
          <a:ext cx="9965303" cy="3198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95520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C3C116A4B8DC4FB3166F635C179B68" ma:contentTypeVersion="15" ma:contentTypeDescription="Create a new document." ma:contentTypeScope="" ma:versionID="8b349ed9cc4b4c16ad4806dc819bbe34">
  <xsd:schema xmlns:xsd="http://www.w3.org/2001/XMLSchema" xmlns:xs="http://www.w3.org/2001/XMLSchema" xmlns:p="http://schemas.microsoft.com/office/2006/metadata/properties" xmlns:ns1="http://schemas.microsoft.com/sharepoint/v3" xmlns:ns2="71d1cb10-654d-4428-9f6f-705ab1168685" xmlns:ns3="123569c1-1a70-44ff-bf04-f2ed5f87eb7e" targetNamespace="http://schemas.microsoft.com/office/2006/metadata/properties" ma:root="true" ma:fieldsID="653d74347e403a393e0c1cde04d96493" ns1:_="" ns2:_="" ns3:_="">
    <xsd:import namespace="http://schemas.microsoft.com/sharepoint/v3"/>
    <xsd:import namespace="71d1cb10-654d-4428-9f6f-705ab1168685"/>
    <xsd:import namespace="123569c1-1a70-44ff-bf04-f2ed5f87eb7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Tags" minOccurs="0"/>
                <xsd:element ref="ns3:MediaServiceOCR" minOccurs="0"/>
                <xsd:element ref="ns3:MediaServiceLocation" minOccurs="0"/>
                <xsd:element ref="ns3:MediaServiceAutoKeyPoints" minOccurs="0"/>
                <xsd:element ref="ns3:MediaServiceKeyPoints"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d1cb10-654d-4428-9f6f-705ab116868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3569c1-1a70-44ff-bf04-f2ed5f87eb7e"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E4780B-C1FD-4700-94CE-9B0D118B146D}">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093EEE09-87A1-4B0E-91FF-4AAC7B10BBAD}">
  <ds:schemaRefs>
    <ds:schemaRef ds:uri="http://schemas.microsoft.com/sharepoint/v3/contenttype/forms"/>
  </ds:schemaRefs>
</ds:datastoreItem>
</file>

<file path=customXml/itemProps3.xml><?xml version="1.0" encoding="utf-8"?>
<ds:datastoreItem xmlns:ds="http://schemas.openxmlformats.org/officeDocument/2006/customXml" ds:itemID="{D4A4F01A-9120-46BA-96ED-DE26021C2F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d1cb10-654d-4428-9f6f-705ab1168685"/>
    <ds:schemaRef ds:uri="123569c1-1a70-44ff-bf04-f2ed5f87eb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Board's Charge</vt:lpstr>
      <vt:lpstr>Framework</vt:lpstr>
      <vt:lpstr>Timeline</vt:lpstr>
      <vt:lpstr>Breakout Sessions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742</cp:revision>
  <dcterms:created xsi:type="dcterms:W3CDTF">2022-09-28T18:23:21Z</dcterms:created>
  <dcterms:modified xsi:type="dcterms:W3CDTF">2022-10-06T02:42:37Z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0x010100D5C3C116A4B8DC4FB3166F635C179B68</vt:lpwstr>
  </property>
</Properties>
</file>