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3.xml" ContentType="application/vnd.openxmlformats-officedocument.presentationml.tags+xml"/>
  <Override PartName="/ppt/notesSlides/notesSlide9.xml" ContentType="application/vnd.openxmlformats-officedocument.presentationml.notesSlide+xml"/>
  <Override PartName="/ppt/tags/tag4.xml" ContentType="application/vnd.openxmlformats-officedocument.presentationml.tags+xml"/>
  <Override PartName="/ppt/notesSlides/notesSlide10.xml" ContentType="application/vnd.openxmlformats-officedocument.presentationml.notesSlide+xml"/>
  <Override PartName="/ppt/tags/tag5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8" r:id="rId3"/>
    <p:sldId id="303" r:id="rId4"/>
    <p:sldId id="273" r:id="rId5"/>
    <p:sldId id="302" r:id="rId6"/>
    <p:sldId id="269" r:id="rId7"/>
    <p:sldId id="290" r:id="rId8"/>
    <p:sldId id="285" r:id="rId9"/>
    <p:sldId id="638" r:id="rId10"/>
    <p:sldId id="639" r:id="rId11"/>
    <p:sldId id="616" r:id="rId12"/>
    <p:sldId id="257" r:id="rId13"/>
    <p:sldId id="629" r:id="rId14"/>
    <p:sldId id="630" r:id="rId15"/>
    <p:sldId id="636" r:id="rId16"/>
    <p:sldId id="259" r:id="rId17"/>
    <p:sldId id="300" r:id="rId18"/>
    <p:sldId id="637" r:id="rId19"/>
    <p:sldId id="279" r:id="rId20"/>
    <p:sldId id="261" r:id="rId21"/>
    <p:sldId id="260" r:id="rId22"/>
    <p:sldId id="262" r:id="rId2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0109" autoAdjust="0"/>
  </p:normalViewPr>
  <p:slideViewPr>
    <p:cSldViewPr>
      <p:cViewPr varScale="1">
        <p:scale>
          <a:sx n="59" d="100"/>
          <a:sy n="59" d="100"/>
        </p:scale>
        <p:origin x="1536" y="60"/>
      </p:cViewPr>
      <p:guideLst/>
    </p:cSldViewPr>
  </p:slideViewPr>
  <p:outlineViewPr>
    <p:cViewPr>
      <p:scale>
        <a:sx n="33" d="100"/>
        <a:sy n="33" d="100"/>
      </p:scale>
      <p:origin x="0" y="-193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15"/>
    </p:cViewPr>
  </p:sorterViewPr>
  <p:notesViewPr>
    <p:cSldViewPr>
      <p:cViewPr varScale="1">
        <p:scale>
          <a:sx n="61" d="100"/>
          <a:sy n="61" d="100"/>
        </p:scale>
        <p:origin x="1709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Federal EFL/MSGs Reported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'ABE MSG Gains'!$B$10</c:f>
              <c:strCache>
                <c:ptCount val="1"/>
                <c:pt idx="0">
                  <c:v>CVABE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'ABE MSG Gains'!$C$9:$F$9</c:f>
              <c:strCache>
                <c:ptCount val="4"/>
                <c:pt idx="0">
                  <c:v>FY15</c:v>
                </c:pt>
                <c:pt idx="1">
                  <c:v>FY16</c:v>
                </c:pt>
                <c:pt idx="2">
                  <c:v>FY17</c:v>
                </c:pt>
                <c:pt idx="3">
                  <c:v>FY18</c:v>
                </c:pt>
              </c:strCache>
            </c:strRef>
          </c:cat>
          <c:val>
            <c:numRef>
              <c:f>'ABE MSG Gains'!$C$10:$F$10</c:f>
              <c:numCache>
                <c:formatCode>0.00%</c:formatCode>
                <c:ptCount val="4"/>
                <c:pt idx="0">
                  <c:v>0.33150000000000002</c:v>
                </c:pt>
                <c:pt idx="1">
                  <c:v>0.25469999999999998</c:v>
                </c:pt>
                <c:pt idx="2">
                  <c:v>0.44869999999999999</c:v>
                </c:pt>
                <c:pt idx="3">
                  <c:v>0.4415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D62-4310-8940-F839FECAAC6B}"/>
            </c:ext>
          </c:extLst>
        </c:ser>
        <c:ser>
          <c:idx val="1"/>
          <c:order val="1"/>
          <c:tx>
            <c:strRef>
              <c:f>'ABE MSG Gains'!$B$11</c:f>
              <c:strCache>
                <c:ptCount val="1"/>
                <c:pt idx="0">
                  <c:v>NEKLS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'ABE MSG Gains'!$C$9:$F$9</c:f>
              <c:strCache>
                <c:ptCount val="4"/>
                <c:pt idx="0">
                  <c:v>FY15</c:v>
                </c:pt>
                <c:pt idx="1">
                  <c:v>FY16</c:v>
                </c:pt>
                <c:pt idx="2">
                  <c:v>FY17</c:v>
                </c:pt>
                <c:pt idx="3">
                  <c:v>FY18</c:v>
                </c:pt>
              </c:strCache>
            </c:strRef>
          </c:cat>
          <c:val>
            <c:numRef>
              <c:f>'ABE MSG Gains'!$C$11:$F$11</c:f>
              <c:numCache>
                <c:formatCode>0.00%</c:formatCode>
                <c:ptCount val="4"/>
                <c:pt idx="0">
                  <c:v>0.23810000000000001</c:v>
                </c:pt>
                <c:pt idx="1">
                  <c:v>0.2379</c:v>
                </c:pt>
                <c:pt idx="2">
                  <c:v>0.45300000000000001</c:v>
                </c:pt>
                <c:pt idx="3">
                  <c:v>0.3095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D62-4310-8940-F839FECAAC6B}"/>
            </c:ext>
          </c:extLst>
        </c:ser>
        <c:ser>
          <c:idx val="2"/>
          <c:order val="2"/>
          <c:tx>
            <c:strRef>
              <c:f>'ABE MSG Gains'!$B$12</c:f>
              <c:strCache>
                <c:ptCount val="1"/>
                <c:pt idx="0">
                  <c:v>TTC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'ABE MSG Gains'!$C$9:$F$9</c:f>
              <c:strCache>
                <c:ptCount val="4"/>
                <c:pt idx="0">
                  <c:v>FY15</c:v>
                </c:pt>
                <c:pt idx="1">
                  <c:v>FY16</c:v>
                </c:pt>
                <c:pt idx="2">
                  <c:v>FY17</c:v>
                </c:pt>
                <c:pt idx="3">
                  <c:v>FY18</c:v>
                </c:pt>
              </c:strCache>
            </c:strRef>
          </c:cat>
          <c:val>
            <c:numRef>
              <c:f>'ABE MSG Gains'!$C$12:$F$12</c:f>
              <c:numCache>
                <c:formatCode>0.00%</c:formatCode>
                <c:ptCount val="4"/>
                <c:pt idx="0">
                  <c:v>0.1898</c:v>
                </c:pt>
                <c:pt idx="1">
                  <c:v>0.29459999999999997</c:v>
                </c:pt>
                <c:pt idx="2">
                  <c:v>0.33329999999999999</c:v>
                </c:pt>
                <c:pt idx="3">
                  <c:v>0.3962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D62-4310-8940-F839FECAAC6B}"/>
            </c:ext>
          </c:extLst>
        </c:ser>
        <c:ser>
          <c:idx val="3"/>
          <c:order val="3"/>
          <c:tx>
            <c:strRef>
              <c:f>'ABE MSG Gains'!$B$13</c:f>
              <c:strCache>
                <c:ptCount val="1"/>
                <c:pt idx="0">
                  <c:v>VAL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'ABE MSG Gains'!$C$9:$F$9</c:f>
              <c:strCache>
                <c:ptCount val="4"/>
                <c:pt idx="0">
                  <c:v>FY15</c:v>
                </c:pt>
                <c:pt idx="1">
                  <c:v>FY16</c:v>
                </c:pt>
                <c:pt idx="2">
                  <c:v>FY17</c:v>
                </c:pt>
                <c:pt idx="3">
                  <c:v>FY18</c:v>
                </c:pt>
              </c:strCache>
            </c:strRef>
          </c:cat>
          <c:val>
            <c:numRef>
              <c:f>'ABE MSG Gains'!$C$13:$F$13</c:f>
              <c:numCache>
                <c:formatCode>0.00%</c:formatCode>
                <c:ptCount val="4"/>
                <c:pt idx="0">
                  <c:v>0.21779999999999999</c:v>
                </c:pt>
                <c:pt idx="1">
                  <c:v>0.2621</c:v>
                </c:pt>
                <c:pt idx="2">
                  <c:v>0.27260000000000001</c:v>
                </c:pt>
                <c:pt idx="3">
                  <c:v>0.37519999999999998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D62-4310-8940-F839FECAAC6B}"/>
            </c:ext>
          </c:extLst>
        </c:ser>
        <c:ser>
          <c:idx val="4"/>
          <c:order val="4"/>
          <c:tx>
            <c:strRef>
              <c:f>'ABE MSG Gains'!$B$14</c:f>
              <c:strCache>
                <c:ptCount val="1"/>
                <c:pt idx="0">
                  <c:v>State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'ABE MSG Gains'!$C$9:$F$9</c:f>
              <c:strCache>
                <c:ptCount val="4"/>
                <c:pt idx="0">
                  <c:v>FY15</c:v>
                </c:pt>
                <c:pt idx="1">
                  <c:v>FY16</c:v>
                </c:pt>
                <c:pt idx="2">
                  <c:v>FY17</c:v>
                </c:pt>
                <c:pt idx="3">
                  <c:v>FY18</c:v>
                </c:pt>
              </c:strCache>
            </c:strRef>
          </c:cat>
          <c:val>
            <c:numRef>
              <c:f>'ABE MSG Gains'!$C$14:$F$14</c:f>
              <c:numCache>
                <c:formatCode>0.00%</c:formatCode>
                <c:ptCount val="4"/>
                <c:pt idx="0">
                  <c:v>0.2412</c:v>
                </c:pt>
                <c:pt idx="1">
                  <c:v>0.26040000000000002</c:v>
                </c:pt>
                <c:pt idx="2">
                  <c:v>0.28589999999999999</c:v>
                </c:pt>
                <c:pt idx="3">
                  <c:v>0.38069999999999998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D62-4310-8940-F839FECAAC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4550560"/>
        <c:axId val="297678576"/>
      </c:lineChart>
      <c:catAx>
        <c:axId val="294550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7678576"/>
        <c:crosses val="autoZero"/>
        <c:auto val="1"/>
        <c:lblAlgn val="ctr"/>
        <c:lblOffset val="100"/>
        <c:noMultiLvlLbl val="0"/>
      </c:catAx>
      <c:valAx>
        <c:axId val="297678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45505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 w="25400">
          <a:noFill/>
        </a:ln>
        <a:effectLst/>
      </c:spPr>
    </c:plotArea>
    <c:legend>
      <c:legendPos val="b"/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3976CC-9764-4248-9089-F5BCE1749815}" type="doc">
      <dgm:prSet loTypeId="urn:microsoft.com/office/officeart/2005/8/layout/hierarchy1" loCatId="hierarchy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0173C21-C9CF-4739-A338-0FBE3BBEB452}">
      <dgm:prSet phldrT="[Text]" custT="1"/>
      <dgm:spPr>
        <a:solidFill>
          <a:srgbClr val="FFFFFF"/>
        </a:solidFill>
        <a:ln>
          <a:solidFill>
            <a:schemeClr val="bg2">
              <a:lumMod val="50000"/>
            </a:schemeClr>
          </a:solidFill>
        </a:ln>
        <a:effectLst>
          <a:outerShdw blurRad="50800" dist="127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sz="1100" dirty="0"/>
            <a:t>Measurable Skill Gains</a:t>
          </a:r>
        </a:p>
      </dgm:t>
    </dgm:pt>
    <dgm:pt modelId="{D7151709-3B6E-4F23-9E0D-5C5459ACF7E5}" type="parTrans" cxnId="{51A30C90-4D7D-44C1-833B-6E69E5E91BAE}">
      <dgm:prSet/>
      <dgm:spPr/>
      <dgm:t>
        <a:bodyPr/>
        <a:lstStyle/>
        <a:p>
          <a:endParaRPr lang="en-US"/>
        </a:p>
      </dgm:t>
    </dgm:pt>
    <dgm:pt modelId="{EB033CCB-2C88-4919-957E-EAA359F75F49}" type="sibTrans" cxnId="{51A30C90-4D7D-44C1-833B-6E69E5E91BAE}">
      <dgm:prSet/>
      <dgm:spPr/>
      <dgm:t>
        <a:bodyPr/>
        <a:lstStyle/>
        <a:p>
          <a:endParaRPr lang="en-US"/>
        </a:p>
      </dgm:t>
    </dgm:pt>
    <dgm:pt modelId="{61B430A5-42CC-4B1C-B9C9-F6024E79EDE2}">
      <dgm:prSet phldrT="[Text]" custT="1"/>
      <dgm:spPr>
        <a:solidFill>
          <a:srgbClr val="FFFFFF"/>
        </a:solidFill>
        <a:ln>
          <a:solidFill>
            <a:schemeClr val="bg2">
              <a:lumMod val="50000"/>
            </a:schemeClr>
          </a:solidFill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Secondary diploma/ equivalent</a:t>
          </a:r>
        </a:p>
      </dgm:t>
    </dgm:pt>
    <dgm:pt modelId="{394ADB66-0C48-45D3-8D4B-9085F863D203}" type="parTrans" cxnId="{6BD1FD4D-48D7-4B73-8D46-E3DB5EA2DE65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E02D4830-6B56-49E5-B305-4097C494889F}" type="sibTrans" cxnId="{6BD1FD4D-48D7-4B73-8D46-E3DB5EA2DE65}">
      <dgm:prSet/>
      <dgm:spPr/>
      <dgm:t>
        <a:bodyPr/>
        <a:lstStyle/>
        <a:p>
          <a:endParaRPr lang="en-US"/>
        </a:p>
      </dgm:t>
    </dgm:pt>
    <dgm:pt modelId="{BD87748F-46F9-4B4B-B055-4A3F8A5D016F}">
      <dgm:prSet phldrT="[Text]" custT="1"/>
      <dgm:spPr>
        <a:solidFill>
          <a:srgbClr val="FFFFFF"/>
        </a:solidFill>
        <a:effectLst>
          <a:outerShdw blurRad="50800" dist="254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sz="1100" dirty="0"/>
            <a:t>Progress toward milestones</a:t>
          </a:r>
        </a:p>
      </dgm:t>
    </dgm:pt>
    <dgm:pt modelId="{B6D09951-2EB9-4CBC-8250-1125C84DBAE0}" type="parTrans" cxnId="{35FBDBA1-F360-49FE-A28C-03860E54F17C}">
      <dgm:prSet/>
      <dgm:spPr/>
      <dgm:t>
        <a:bodyPr/>
        <a:lstStyle/>
        <a:p>
          <a:endParaRPr lang="en-US"/>
        </a:p>
      </dgm:t>
    </dgm:pt>
    <dgm:pt modelId="{DC922754-8B47-4253-8364-45421E6858A3}" type="sibTrans" cxnId="{35FBDBA1-F360-49FE-A28C-03860E54F17C}">
      <dgm:prSet/>
      <dgm:spPr/>
      <dgm:t>
        <a:bodyPr/>
        <a:lstStyle/>
        <a:p>
          <a:endParaRPr lang="en-US"/>
        </a:p>
      </dgm:t>
    </dgm:pt>
    <dgm:pt modelId="{3778D2DE-8334-43A1-B3F5-708F50454AF9}">
      <dgm:prSet phldrT="[Text]" custT="1"/>
      <dgm:spPr>
        <a:solidFill>
          <a:srgbClr val="FFFFFF"/>
        </a:solidFill>
        <a:effectLst>
          <a:outerShdw blurRad="50800" dist="254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sz="1100" dirty="0"/>
            <a:t>Secondary or </a:t>
          </a:r>
          <a:br>
            <a:rPr lang="en-US" sz="1100" dirty="0"/>
          </a:br>
          <a:r>
            <a:rPr lang="en-US" sz="1100" dirty="0"/>
            <a:t>postsecondary transcript</a:t>
          </a:r>
        </a:p>
      </dgm:t>
    </dgm:pt>
    <dgm:pt modelId="{FC1DA52B-F44A-4FF7-803E-19BB16884347}" type="parTrans" cxnId="{02260DAC-E530-47FF-8E2A-13DBC2310617}">
      <dgm:prSet/>
      <dgm:spPr/>
      <dgm:t>
        <a:bodyPr/>
        <a:lstStyle/>
        <a:p>
          <a:endParaRPr lang="en-US"/>
        </a:p>
      </dgm:t>
    </dgm:pt>
    <dgm:pt modelId="{6F39ADE9-E3A6-4DBD-91FB-ECAF37C7E758}" type="sibTrans" cxnId="{02260DAC-E530-47FF-8E2A-13DBC2310617}">
      <dgm:prSet/>
      <dgm:spPr/>
      <dgm:t>
        <a:bodyPr/>
        <a:lstStyle/>
        <a:p>
          <a:endParaRPr lang="en-US"/>
        </a:p>
      </dgm:t>
    </dgm:pt>
    <dgm:pt modelId="{7FC96466-3930-4ED9-BCC3-FB6AFD4F9A8A}">
      <dgm:prSet phldrT="[Text]" custT="1"/>
      <dgm:spPr>
        <a:solidFill>
          <a:srgbClr val="FFFFFF"/>
        </a:solidFill>
        <a:effectLst>
          <a:outerShdw blurRad="50800" dist="254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Program exit + entry into postsecondary education</a:t>
          </a:r>
        </a:p>
      </dgm:t>
    </dgm:pt>
    <dgm:pt modelId="{032D3722-0BAE-4877-A13C-12AD8AD85307}" type="parTrans" cxnId="{6A411F87-0878-48DB-BEBD-DDB64684938F}">
      <dgm:prSet/>
      <dgm:spPr/>
      <dgm:t>
        <a:bodyPr/>
        <a:lstStyle/>
        <a:p>
          <a:endParaRPr lang="en-US"/>
        </a:p>
      </dgm:t>
    </dgm:pt>
    <dgm:pt modelId="{15030053-1D1D-4669-8768-48F7C6197C32}" type="sibTrans" cxnId="{6A411F87-0878-48DB-BEBD-DDB64684938F}">
      <dgm:prSet/>
      <dgm:spPr/>
      <dgm:t>
        <a:bodyPr/>
        <a:lstStyle/>
        <a:p>
          <a:endParaRPr lang="en-US"/>
        </a:p>
      </dgm:t>
    </dgm:pt>
    <dgm:pt modelId="{EF2FCCF4-25AC-4FEE-8B34-09C3B02B484C}">
      <dgm:prSet phldrT="[Text]" custT="1"/>
      <dgm:spPr>
        <a:solidFill>
          <a:srgbClr val="FFFFFF"/>
        </a:solidFill>
        <a:ln>
          <a:solidFill>
            <a:srgbClr val="00B0F0"/>
          </a:solidFill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Educational functioning</a:t>
          </a:r>
          <a:r>
            <a:rPr lang="en-US" sz="1100" b="0" dirty="0">
              <a:solidFill>
                <a:schemeClr val="tx1"/>
              </a:solidFill>
            </a:rPr>
            <a:t>‒</a:t>
          </a:r>
          <a:r>
            <a:rPr lang="en-US" sz="1100" dirty="0">
              <a:solidFill>
                <a:schemeClr val="tx1"/>
              </a:solidFill>
            </a:rPr>
            <a:t>level gain</a:t>
          </a:r>
        </a:p>
      </dgm:t>
    </dgm:pt>
    <dgm:pt modelId="{12332612-0C3C-4F7A-9721-82B6FCC69EF3}" type="parTrans" cxnId="{C7D0EEC6-E1FD-46DC-8563-C794D42FE757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243D00F6-1026-469F-9DFA-110520AE8603}" type="sibTrans" cxnId="{C7D0EEC6-E1FD-46DC-8563-C794D42FE757}">
      <dgm:prSet/>
      <dgm:spPr/>
      <dgm:t>
        <a:bodyPr/>
        <a:lstStyle/>
        <a:p>
          <a:endParaRPr lang="en-US"/>
        </a:p>
      </dgm:t>
    </dgm:pt>
    <dgm:pt modelId="{08F07569-7C04-473C-BFFB-E5884E2E5B40}">
      <dgm:prSet phldrT="[Text]" custT="1"/>
      <dgm:spPr>
        <a:solidFill>
          <a:srgbClr val="FFFFFF"/>
        </a:solidFill>
        <a:effectLst>
          <a:outerShdw blurRad="50800" dist="254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Pre-post test</a:t>
          </a:r>
        </a:p>
      </dgm:t>
    </dgm:pt>
    <dgm:pt modelId="{65DF3A74-DB32-4183-9B21-D380F5229B63}" type="parTrans" cxnId="{CB160BDD-E642-4437-9DD7-E1FE6695605B}">
      <dgm:prSet/>
      <dgm:spPr/>
      <dgm:t>
        <a:bodyPr/>
        <a:lstStyle/>
        <a:p>
          <a:endParaRPr lang="en-US"/>
        </a:p>
      </dgm:t>
    </dgm:pt>
    <dgm:pt modelId="{6E90EC16-641A-495F-A943-6B068EB6C361}" type="sibTrans" cxnId="{CB160BDD-E642-4437-9DD7-E1FE6695605B}">
      <dgm:prSet/>
      <dgm:spPr/>
      <dgm:t>
        <a:bodyPr/>
        <a:lstStyle/>
        <a:p>
          <a:endParaRPr lang="en-US"/>
        </a:p>
      </dgm:t>
    </dgm:pt>
    <dgm:pt modelId="{6B9CFBE6-E3D4-4268-A2C0-A0EDDFF534BF}">
      <dgm:prSet phldrT="[Text]" custT="1"/>
      <dgm:spPr>
        <a:solidFill>
          <a:srgbClr val="FFFFFF"/>
        </a:solidFill>
        <a:effectLst>
          <a:outerShdw blurRad="50800" dist="254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sz="1100" dirty="0"/>
            <a:t>Completion of Carnegie Units</a:t>
          </a:r>
        </a:p>
      </dgm:t>
    </dgm:pt>
    <dgm:pt modelId="{C18A4081-F5AA-4463-B717-EF16C5518638}" type="parTrans" cxnId="{9C7FA981-5C76-484F-85CB-509EB90B6303}">
      <dgm:prSet/>
      <dgm:spPr/>
      <dgm:t>
        <a:bodyPr/>
        <a:lstStyle/>
        <a:p>
          <a:endParaRPr lang="en-US"/>
        </a:p>
      </dgm:t>
    </dgm:pt>
    <dgm:pt modelId="{80742E2A-2545-49A6-BA48-5A20AC637E54}" type="sibTrans" cxnId="{9C7FA981-5C76-484F-85CB-509EB90B6303}">
      <dgm:prSet/>
      <dgm:spPr/>
      <dgm:t>
        <a:bodyPr/>
        <a:lstStyle/>
        <a:p>
          <a:endParaRPr lang="en-US"/>
        </a:p>
      </dgm:t>
    </dgm:pt>
    <dgm:pt modelId="{8C9158C6-8BFE-4B0A-87A7-945F6C5EEE07}">
      <dgm:prSet phldrT="[Text]" custT="1"/>
      <dgm:spPr>
        <a:solidFill>
          <a:srgbClr val="FFFFFF"/>
        </a:solidFill>
        <a:effectLst>
          <a:outerShdw blurRad="50800" dist="254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sz="1100" dirty="0"/>
            <a:t>Passing technical/ occupational knowledge-based exam </a:t>
          </a:r>
        </a:p>
      </dgm:t>
    </dgm:pt>
    <dgm:pt modelId="{93B0F586-6D2C-4075-9A8D-25F8B5F6CDA1}" type="parTrans" cxnId="{826FF78B-807A-49CF-B423-0CAF70C1B75B}">
      <dgm:prSet/>
      <dgm:spPr/>
      <dgm:t>
        <a:bodyPr/>
        <a:lstStyle/>
        <a:p>
          <a:endParaRPr lang="en-US"/>
        </a:p>
      </dgm:t>
    </dgm:pt>
    <dgm:pt modelId="{FDC9130A-4E2B-4E4A-BDAC-35896393D7E5}" type="sibTrans" cxnId="{826FF78B-807A-49CF-B423-0CAF70C1B75B}">
      <dgm:prSet/>
      <dgm:spPr/>
      <dgm:t>
        <a:bodyPr/>
        <a:lstStyle/>
        <a:p>
          <a:endParaRPr lang="en-US"/>
        </a:p>
      </dgm:t>
    </dgm:pt>
    <dgm:pt modelId="{72CAF259-D878-48D3-A44A-F9E39B213344}" type="pres">
      <dgm:prSet presAssocID="{453976CC-9764-4248-9089-F5BCE174981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45E8420-866A-405B-9D1B-1263B57C0A38}" type="pres">
      <dgm:prSet presAssocID="{80173C21-C9CF-4739-A338-0FBE3BBEB452}" presName="hierRoot1" presStyleCnt="0"/>
      <dgm:spPr/>
    </dgm:pt>
    <dgm:pt modelId="{31CDD361-E455-440D-AB4D-7E7FC72E90D7}" type="pres">
      <dgm:prSet presAssocID="{80173C21-C9CF-4739-A338-0FBE3BBEB452}" presName="composite" presStyleCnt="0"/>
      <dgm:spPr/>
    </dgm:pt>
    <dgm:pt modelId="{F0E7BE8B-8451-4A15-A170-6FEBE37A1952}" type="pres">
      <dgm:prSet presAssocID="{80173C21-C9CF-4739-A338-0FBE3BBEB452}" presName="background" presStyleLbl="node0" presStyleIdx="0" presStyleCnt="1"/>
      <dgm:spPr>
        <a:gradFill rotWithShape="0">
          <a:gsLst>
            <a:gs pos="0">
              <a:schemeClr val="accent1">
                <a:lumMod val="75000"/>
              </a:schemeClr>
            </a:gs>
            <a:gs pos="50000">
              <a:schemeClr val="accent1">
                <a:lumMod val="75000"/>
              </a:schemeClr>
            </a:gs>
            <a:gs pos="70000">
              <a:schemeClr val="bg2">
                <a:lumMod val="50000"/>
              </a:schemeClr>
            </a:gs>
            <a:gs pos="100000">
              <a:schemeClr val="bg2">
                <a:lumMod val="50000"/>
              </a:schemeClr>
            </a:gs>
          </a:gsLst>
        </a:gradFill>
      </dgm:spPr>
    </dgm:pt>
    <dgm:pt modelId="{A8932CD3-C990-41C8-BD0B-FD43ECF1E110}" type="pres">
      <dgm:prSet presAssocID="{80173C21-C9CF-4739-A338-0FBE3BBEB452}" presName="text" presStyleLbl="fgAcc0" presStyleIdx="0" presStyleCnt="1" custLinFactNeighborX="-1632" custLinFactNeighborY="24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C0477A-ABAF-4416-B4D1-7F65921DC30D}" type="pres">
      <dgm:prSet presAssocID="{80173C21-C9CF-4739-A338-0FBE3BBEB452}" presName="hierChild2" presStyleCnt="0"/>
      <dgm:spPr/>
    </dgm:pt>
    <dgm:pt modelId="{B1C7AD33-B3F0-4C88-8C81-668E32744C91}" type="pres">
      <dgm:prSet presAssocID="{394ADB66-0C48-45D3-8D4B-9085F863D203}" presName="Name10" presStyleLbl="parChTrans1D2" presStyleIdx="0" presStyleCnt="5"/>
      <dgm:spPr/>
      <dgm:t>
        <a:bodyPr/>
        <a:lstStyle/>
        <a:p>
          <a:endParaRPr lang="en-US"/>
        </a:p>
      </dgm:t>
    </dgm:pt>
    <dgm:pt modelId="{97DFC8F6-42EC-4811-84A0-970A00A97D52}" type="pres">
      <dgm:prSet presAssocID="{61B430A5-42CC-4B1C-B9C9-F6024E79EDE2}" presName="hierRoot2" presStyleCnt="0"/>
      <dgm:spPr/>
    </dgm:pt>
    <dgm:pt modelId="{C671051B-C80B-4534-9E57-D24805BDC686}" type="pres">
      <dgm:prSet presAssocID="{61B430A5-42CC-4B1C-B9C9-F6024E79EDE2}" presName="composite2" presStyleCnt="0"/>
      <dgm:spPr/>
    </dgm:pt>
    <dgm:pt modelId="{30D9B907-CD95-464F-B15F-1F30D3663BB6}" type="pres">
      <dgm:prSet presAssocID="{61B430A5-42CC-4B1C-B9C9-F6024E79EDE2}" presName="background2" presStyleLbl="node2" presStyleIdx="0" presStyleCnt="5"/>
      <dgm:spPr>
        <a:gradFill rotWithShape="0">
          <a:gsLst>
            <a:gs pos="0">
              <a:schemeClr val="accent1">
                <a:lumMod val="75000"/>
              </a:schemeClr>
            </a:gs>
            <a:gs pos="50000">
              <a:schemeClr val="accent1">
                <a:lumMod val="75000"/>
              </a:schemeClr>
            </a:gs>
            <a:gs pos="70000">
              <a:schemeClr val="bg2">
                <a:lumMod val="50000"/>
              </a:schemeClr>
            </a:gs>
            <a:gs pos="100000">
              <a:schemeClr val="bg2">
                <a:lumMod val="50000"/>
              </a:schemeClr>
            </a:gs>
          </a:gsLst>
        </a:gradFill>
      </dgm:spPr>
    </dgm:pt>
    <dgm:pt modelId="{82F2EB95-B8C8-43A0-93D9-B6B8001C032D}" type="pres">
      <dgm:prSet presAssocID="{61B430A5-42CC-4B1C-B9C9-F6024E79EDE2}" presName="text2" presStyleLbl="fgAcc2" presStyleIdx="0" presStyleCnt="5" custLinFactNeighborX="-16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E4132B-1218-4599-80CF-2AB65AAAD7B2}" type="pres">
      <dgm:prSet presAssocID="{61B430A5-42CC-4B1C-B9C9-F6024E79EDE2}" presName="hierChild3" presStyleCnt="0"/>
      <dgm:spPr/>
    </dgm:pt>
    <dgm:pt modelId="{834E69E9-8C59-4123-9FE4-C1FFE21FC748}" type="pres">
      <dgm:prSet presAssocID="{FC1DA52B-F44A-4FF7-803E-19BB16884347}" presName="Name10" presStyleLbl="parChTrans1D2" presStyleIdx="1" presStyleCnt="5"/>
      <dgm:spPr/>
      <dgm:t>
        <a:bodyPr/>
        <a:lstStyle/>
        <a:p>
          <a:endParaRPr lang="en-US"/>
        </a:p>
      </dgm:t>
    </dgm:pt>
    <dgm:pt modelId="{FD38F103-77BF-494A-A443-6150AA057750}" type="pres">
      <dgm:prSet presAssocID="{3778D2DE-8334-43A1-B3F5-708F50454AF9}" presName="hierRoot2" presStyleCnt="0"/>
      <dgm:spPr/>
    </dgm:pt>
    <dgm:pt modelId="{27119E2A-B421-475F-AF94-DA0B51E3E078}" type="pres">
      <dgm:prSet presAssocID="{3778D2DE-8334-43A1-B3F5-708F50454AF9}" presName="composite2" presStyleCnt="0"/>
      <dgm:spPr/>
    </dgm:pt>
    <dgm:pt modelId="{B9EFCAE7-ADA7-45C7-91A2-1B2F162D430D}" type="pres">
      <dgm:prSet presAssocID="{3778D2DE-8334-43A1-B3F5-708F50454AF9}" presName="background2" presStyleLbl="node2" presStyleIdx="1" presStyleCnt="5"/>
      <dgm:spPr/>
    </dgm:pt>
    <dgm:pt modelId="{38FD5CC0-7C6F-4BF3-AFA7-B52E421C4356}" type="pres">
      <dgm:prSet presAssocID="{3778D2DE-8334-43A1-B3F5-708F50454AF9}" presName="text2" presStyleLbl="fgAcc2" presStyleIdx="1" presStyleCnt="5" custLinFactNeighborX="-16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509DD0-668F-4B46-873B-07C1B1FA7A80}" type="pres">
      <dgm:prSet presAssocID="{3778D2DE-8334-43A1-B3F5-708F50454AF9}" presName="hierChild3" presStyleCnt="0"/>
      <dgm:spPr/>
    </dgm:pt>
    <dgm:pt modelId="{28801B3C-4A60-49F8-A92C-D57373E5FF4E}" type="pres">
      <dgm:prSet presAssocID="{12332612-0C3C-4F7A-9721-82B6FCC69EF3}" presName="Name10" presStyleLbl="parChTrans1D2" presStyleIdx="2" presStyleCnt="5"/>
      <dgm:spPr/>
      <dgm:t>
        <a:bodyPr/>
        <a:lstStyle/>
        <a:p>
          <a:endParaRPr lang="en-US"/>
        </a:p>
      </dgm:t>
    </dgm:pt>
    <dgm:pt modelId="{52C6A826-E6CD-4D3D-8B69-5F0DA9352DE5}" type="pres">
      <dgm:prSet presAssocID="{EF2FCCF4-25AC-4FEE-8B34-09C3B02B484C}" presName="hierRoot2" presStyleCnt="0"/>
      <dgm:spPr/>
    </dgm:pt>
    <dgm:pt modelId="{6A227CD7-8B13-44B9-8B7A-DA8200521510}" type="pres">
      <dgm:prSet presAssocID="{EF2FCCF4-25AC-4FEE-8B34-09C3B02B484C}" presName="composite2" presStyleCnt="0"/>
      <dgm:spPr/>
    </dgm:pt>
    <dgm:pt modelId="{8EC33199-A51E-46D3-8123-D518AB41CEAC}" type="pres">
      <dgm:prSet presAssocID="{EF2FCCF4-25AC-4FEE-8B34-09C3B02B484C}" presName="background2" presStyleLbl="node2" presStyleIdx="2" presStyleCnt="5"/>
      <dgm:spPr>
        <a:gradFill rotWithShape="0">
          <a:gsLst>
            <a:gs pos="0">
              <a:schemeClr val="accent1">
                <a:lumMod val="75000"/>
              </a:schemeClr>
            </a:gs>
            <a:gs pos="50000">
              <a:schemeClr val="accent1">
                <a:lumMod val="75000"/>
              </a:schemeClr>
            </a:gs>
            <a:gs pos="70000">
              <a:schemeClr val="bg2">
                <a:lumMod val="50000"/>
              </a:schemeClr>
            </a:gs>
            <a:gs pos="100000">
              <a:schemeClr val="bg2">
                <a:lumMod val="50000"/>
              </a:schemeClr>
            </a:gs>
          </a:gsLst>
        </a:gradFill>
      </dgm:spPr>
    </dgm:pt>
    <dgm:pt modelId="{EE98BC8A-0D3E-4230-8D97-BAF94A90E1D3}" type="pres">
      <dgm:prSet presAssocID="{EF2FCCF4-25AC-4FEE-8B34-09C3B02B484C}" presName="text2" presStyleLbl="fgAcc2" presStyleIdx="2" presStyleCnt="5" custLinFactNeighborX="-16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519484-8418-4681-B0CB-1B07F5BF0617}" type="pres">
      <dgm:prSet presAssocID="{EF2FCCF4-25AC-4FEE-8B34-09C3B02B484C}" presName="hierChild3" presStyleCnt="0"/>
      <dgm:spPr/>
    </dgm:pt>
    <dgm:pt modelId="{2C60A9C4-2666-4ECB-B921-BEFC3A58B9FC}" type="pres">
      <dgm:prSet presAssocID="{65DF3A74-DB32-4183-9B21-D380F5229B63}" presName="Name17" presStyleLbl="parChTrans1D3" presStyleIdx="0" presStyleCnt="3"/>
      <dgm:spPr/>
      <dgm:t>
        <a:bodyPr/>
        <a:lstStyle/>
        <a:p>
          <a:endParaRPr lang="en-US"/>
        </a:p>
      </dgm:t>
    </dgm:pt>
    <dgm:pt modelId="{3E3E2D9A-153E-4CA0-A1D2-C85E2BF64382}" type="pres">
      <dgm:prSet presAssocID="{08F07569-7C04-473C-BFFB-E5884E2E5B40}" presName="hierRoot3" presStyleCnt="0"/>
      <dgm:spPr/>
    </dgm:pt>
    <dgm:pt modelId="{2B3AD8F6-48F2-4135-BA91-03D2186B5592}" type="pres">
      <dgm:prSet presAssocID="{08F07569-7C04-473C-BFFB-E5884E2E5B40}" presName="composite3" presStyleCnt="0"/>
      <dgm:spPr/>
    </dgm:pt>
    <dgm:pt modelId="{D1075DE7-C98B-43C2-9C4B-472D4D5C39CC}" type="pres">
      <dgm:prSet presAssocID="{08F07569-7C04-473C-BFFB-E5884E2E5B40}" presName="background3" presStyleLbl="node3" presStyleIdx="0" presStyleCnt="3"/>
      <dgm:spPr/>
    </dgm:pt>
    <dgm:pt modelId="{71C7353B-9A2B-4A80-BEAE-110B4EA16BEF}" type="pres">
      <dgm:prSet presAssocID="{08F07569-7C04-473C-BFFB-E5884E2E5B40}" presName="text3" presStyleLbl="fgAcc3" presStyleIdx="0" presStyleCnt="3" custLinFactNeighborX="-16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7BA19B-DBF7-45FA-ADD8-81D94422FED6}" type="pres">
      <dgm:prSet presAssocID="{08F07569-7C04-473C-BFFB-E5884E2E5B40}" presName="hierChild4" presStyleCnt="0"/>
      <dgm:spPr/>
    </dgm:pt>
    <dgm:pt modelId="{D3D6274E-7A53-4535-8DDB-6FEFD9595D6A}" type="pres">
      <dgm:prSet presAssocID="{C18A4081-F5AA-4463-B717-EF16C5518638}" presName="Name17" presStyleLbl="parChTrans1D3" presStyleIdx="1" presStyleCnt="3"/>
      <dgm:spPr/>
      <dgm:t>
        <a:bodyPr/>
        <a:lstStyle/>
        <a:p>
          <a:endParaRPr lang="en-US"/>
        </a:p>
      </dgm:t>
    </dgm:pt>
    <dgm:pt modelId="{A3DB5066-E0CB-40CC-9F6E-BEA2AFBEBE0E}" type="pres">
      <dgm:prSet presAssocID="{6B9CFBE6-E3D4-4268-A2C0-A0EDDFF534BF}" presName="hierRoot3" presStyleCnt="0"/>
      <dgm:spPr/>
    </dgm:pt>
    <dgm:pt modelId="{7139797D-92E8-4916-9845-E0AFD1AD1044}" type="pres">
      <dgm:prSet presAssocID="{6B9CFBE6-E3D4-4268-A2C0-A0EDDFF534BF}" presName="composite3" presStyleCnt="0"/>
      <dgm:spPr/>
    </dgm:pt>
    <dgm:pt modelId="{7EA3BF8F-283A-4488-9B12-4C5EBBB54C94}" type="pres">
      <dgm:prSet presAssocID="{6B9CFBE6-E3D4-4268-A2C0-A0EDDFF534BF}" presName="background3" presStyleLbl="node3" presStyleIdx="1" presStyleCnt="3"/>
      <dgm:spPr/>
    </dgm:pt>
    <dgm:pt modelId="{059DC607-FBE6-41B2-9D16-71536358F980}" type="pres">
      <dgm:prSet presAssocID="{6B9CFBE6-E3D4-4268-A2C0-A0EDDFF534BF}" presName="text3" presStyleLbl="fgAcc3" presStyleIdx="1" presStyleCnt="3" custLinFactNeighborX="-16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A9525B-8E91-491C-B758-C33D27C4ECA6}" type="pres">
      <dgm:prSet presAssocID="{6B9CFBE6-E3D4-4268-A2C0-A0EDDFF534BF}" presName="hierChild4" presStyleCnt="0"/>
      <dgm:spPr/>
    </dgm:pt>
    <dgm:pt modelId="{06BAE34E-7767-4414-951F-4910FB40E198}" type="pres">
      <dgm:prSet presAssocID="{032D3722-0BAE-4877-A13C-12AD8AD85307}" presName="Name17" presStyleLbl="parChTrans1D3" presStyleIdx="2" presStyleCnt="3"/>
      <dgm:spPr/>
      <dgm:t>
        <a:bodyPr/>
        <a:lstStyle/>
        <a:p>
          <a:endParaRPr lang="en-US"/>
        </a:p>
      </dgm:t>
    </dgm:pt>
    <dgm:pt modelId="{E88A685A-1A53-4BBB-8D90-9EA5B28AC334}" type="pres">
      <dgm:prSet presAssocID="{7FC96466-3930-4ED9-BCC3-FB6AFD4F9A8A}" presName="hierRoot3" presStyleCnt="0"/>
      <dgm:spPr/>
    </dgm:pt>
    <dgm:pt modelId="{D8721F69-A605-4786-8403-041A1ED081CA}" type="pres">
      <dgm:prSet presAssocID="{7FC96466-3930-4ED9-BCC3-FB6AFD4F9A8A}" presName="composite3" presStyleCnt="0"/>
      <dgm:spPr/>
    </dgm:pt>
    <dgm:pt modelId="{16079577-A354-4200-BFC0-0317D576280B}" type="pres">
      <dgm:prSet presAssocID="{7FC96466-3930-4ED9-BCC3-FB6AFD4F9A8A}" presName="background3" presStyleLbl="node3" presStyleIdx="2" presStyleCnt="3"/>
      <dgm:spPr/>
    </dgm:pt>
    <dgm:pt modelId="{86B1EE9E-8E57-4BDB-A5A1-8424B8033CE1}" type="pres">
      <dgm:prSet presAssocID="{7FC96466-3930-4ED9-BCC3-FB6AFD4F9A8A}" presName="text3" presStyleLbl="fgAcc3" presStyleIdx="2" presStyleCnt="3" custLinFactNeighborX="-16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2322CD-DD10-4E04-93CB-DA384A03E959}" type="pres">
      <dgm:prSet presAssocID="{7FC96466-3930-4ED9-BCC3-FB6AFD4F9A8A}" presName="hierChild4" presStyleCnt="0"/>
      <dgm:spPr/>
    </dgm:pt>
    <dgm:pt modelId="{4FF74024-DA40-494B-9CFD-200A9FB8E043}" type="pres">
      <dgm:prSet presAssocID="{B6D09951-2EB9-4CBC-8250-1125C84DBAE0}" presName="Name10" presStyleLbl="parChTrans1D2" presStyleIdx="3" presStyleCnt="5"/>
      <dgm:spPr/>
      <dgm:t>
        <a:bodyPr/>
        <a:lstStyle/>
        <a:p>
          <a:endParaRPr lang="en-US"/>
        </a:p>
      </dgm:t>
    </dgm:pt>
    <dgm:pt modelId="{ADA35E1C-7524-4E04-A3C8-D503EDB753D3}" type="pres">
      <dgm:prSet presAssocID="{BD87748F-46F9-4B4B-B055-4A3F8A5D016F}" presName="hierRoot2" presStyleCnt="0"/>
      <dgm:spPr/>
    </dgm:pt>
    <dgm:pt modelId="{8B434672-55CF-4B57-AA07-56B1BAC61F2E}" type="pres">
      <dgm:prSet presAssocID="{BD87748F-46F9-4B4B-B055-4A3F8A5D016F}" presName="composite2" presStyleCnt="0"/>
      <dgm:spPr/>
    </dgm:pt>
    <dgm:pt modelId="{75D79646-877D-43FA-A157-0A998AF49372}" type="pres">
      <dgm:prSet presAssocID="{BD87748F-46F9-4B4B-B055-4A3F8A5D016F}" presName="background2" presStyleLbl="node2" presStyleIdx="3" presStyleCnt="5"/>
      <dgm:spPr/>
    </dgm:pt>
    <dgm:pt modelId="{93DDCB5F-BDD2-45D4-95F1-590D049E368D}" type="pres">
      <dgm:prSet presAssocID="{BD87748F-46F9-4B4B-B055-4A3F8A5D016F}" presName="text2" presStyleLbl="fgAcc2" presStyleIdx="3" presStyleCnt="5" custLinFactNeighborX="-16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6D4B3A-3B85-4CEB-B0E9-E65AD886F895}" type="pres">
      <dgm:prSet presAssocID="{BD87748F-46F9-4B4B-B055-4A3F8A5D016F}" presName="hierChild3" presStyleCnt="0"/>
      <dgm:spPr/>
    </dgm:pt>
    <dgm:pt modelId="{711B840A-28E7-4B19-8C7A-EA2EE309CC55}" type="pres">
      <dgm:prSet presAssocID="{93B0F586-6D2C-4075-9A8D-25F8B5F6CDA1}" presName="Name10" presStyleLbl="parChTrans1D2" presStyleIdx="4" presStyleCnt="5"/>
      <dgm:spPr/>
      <dgm:t>
        <a:bodyPr/>
        <a:lstStyle/>
        <a:p>
          <a:endParaRPr lang="en-US"/>
        </a:p>
      </dgm:t>
    </dgm:pt>
    <dgm:pt modelId="{C6B22E3B-8CBA-4A2C-ABE1-AB5E93EF623D}" type="pres">
      <dgm:prSet presAssocID="{8C9158C6-8BFE-4B0A-87A7-945F6C5EEE07}" presName="hierRoot2" presStyleCnt="0"/>
      <dgm:spPr/>
    </dgm:pt>
    <dgm:pt modelId="{BCAD81D9-F644-4E62-9063-A99291ED8500}" type="pres">
      <dgm:prSet presAssocID="{8C9158C6-8BFE-4B0A-87A7-945F6C5EEE07}" presName="composite2" presStyleCnt="0"/>
      <dgm:spPr/>
    </dgm:pt>
    <dgm:pt modelId="{67CA624D-23AF-4922-BB7F-B642E0F7379A}" type="pres">
      <dgm:prSet presAssocID="{8C9158C6-8BFE-4B0A-87A7-945F6C5EEE07}" presName="background2" presStyleLbl="node2" presStyleIdx="4" presStyleCnt="5"/>
      <dgm:spPr/>
    </dgm:pt>
    <dgm:pt modelId="{FBFD6B33-F6DD-427F-AA45-5017AB5BE034}" type="pres">
      <dgm:prSet presAssocID="{8C9158C6-8BFE-4B0A-87A7-945F6C5EEE07}" presName="text2" presStyleLbl="fgAcc2" presStyleIdx="4" presStyleCnt="5" custLinFactNeighborX="-16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59157A-C42F-4AE9-8471-6FB9DBDC127F}" type="pres">
      <dgm:prSet presAssocID="{8C9158C6-8BFE-4B0A-87A7-945F6C5EEE07}" presName="hierChild3" presStyleCnt="0"/>
      <dgm:spPr/>
    </dgm:pt>
  </dgm:ptLst>
  <dgm:cxnLst>
    <dgm:cxn modelId="{02260DAC-E530-47FF-8E2A-13DBC2310617}" srcId="{80173C21-C9CF-4739-A338-0FBE3BBEB452}" destId="{3778D2DE-8334-43A1-B3F5-708F50454AF9}" srcOrd="1" destOrd="0" parTransId="{FC1DA52B-F44A-4FF7-803E-19BB16884347}" sibTransId="{6F39ADE9-E3A6-4DBD-91FB-ECAF37C7E758}"/>
    <dgm:cxn modelId="{1E9F5C27-CA4F-41FF-B9B7-CF1CEFCC4503}" type="presOf" srcId="{93B0F586-6D2C-4075-9A8D-25F8B5F6CDA1}" destId="{711B840A-28E7-4B19-8C7A-EA2EE309CC55}" srcOrd="0" destOrd="0" presId="urn:microsoft.com/office/officeart/2005/8/layout/hierarchy1"/>
    <dgm:cxn modelId="{C7D0EEC6-E1FD-46DC-8563-C794D42FE757}" srcId="{80173C21-C9CF-4739-A338-0FBE3BBEB452}" destId="{EF2FCCF4-25AC-4FEE-8B34-09C3B02B484C}" srcOrd="2" destOrd="0" parTransId="{12332612-0C3C-4F7A-9721-82B6FCC69EF3}" sibTransId="{243D00F6-1026-469F-9DFA-110520AE8603}"/>
    <dgm:cxn modelId="{0D2E593F-76ED-4268-897A-E1189A592478}" type="presOf" srcId="{65DF3A74-DB32-4183-9B21-D380F5229B63}" destId="{2C60A9C4-2666-4ECB-B921-BEFC3A58B9FC}" srcOrd="0" destOrd="0" presId="urn:microsoft.com/office/officeart/2005/8/layout/hierarchy1"/>
    <dgm:cxn modelId="{35FBDBA1-F360-49FE-A28C-03860E54F17C}" srcId="{80173C21-C9CF-4739-A338-0FBE3BBEB452}" destId="{BD87748F-46F9-4B4B-B055-4A3F8A5D016F}" srcOrd="3" destOrd="0" parTransId="{B6D09951-2EB9-4CBC-8250-1125C84DBAE0}" sibTransId="{DC922754-8B47-4253-8364-45421E6858A3}"/>
    <dgm:cxn modelId="{8C279018-4F91-47D9-99EB-04D267A6FBB0}" type="presOf" srcId="{FC1DA52B-F44A-4FF7-803E-19BB16884347}" destId="{834E69E9-8C59-4123-9FE4-C1FFE21FC748}" srcOrd="0" destOrd="0" presId="urn:microsoft.com/office/officeart/2005/8/layout/hierarchy1"/>
    <dgm:cxn modelId="{C9D8B7C7-AF89-48AA-A1B7-1ED96BE3D0FC}" type="presOf" srcId="{394ADB66-0C48-45D3-8D4B-9085F863D203}" destId="{B1C7AD33-B3F0-4C88-8C81-668E32744C91}" srcOrd="0" destOrd="0" presId="urn:microsoft.com/office/officeart/2005/8/layout/hierarchy1"/>
    <dgm:cxn modelId="{DB93F04C-4A3A-4818-A57E-6FA863D6E8CC}" type="presOf" srcId="{EF2FCCF4-25AC-4FEE-8B34-09C3B02B484C}" destId="{EE98BC8A-0D3E-4230-8D97-BAF94A90E1D3}" srcOrd="0" destOrd="0" presId="urn:microsoft.com/office/officeart/2005/8/layout/hierarchy1"/>
    <dgm:cxn modelId="{9C7FA981-5C76-484F-85CB-509EB90B6303}" srcId="{EF2FCCF4-25AC-4FEE-8B34-09C3B02B484C}" destId="{6B9CFBE6-E3D4-4268-A2C0-A0EDDFF534BF}" srcOrd="1" destOrd="0" parTransId="{C18A4081-F5AA-4463-B717-EF16C5518638}" sibTransId="{80742E2A-2545-49A6-BA48-5A20AC637E54}"/>
    <dgm:cxn modelId="{DC5F8180-5179-480F-B897-294712C6EE77}" type="presOf" srcId="{453976CC-9764-4248-9089-F5BCE1749815}" destId="{72CAF259-D878-48D3-A44A-F9E39B213344}" srcOrd="0" destOrd="0" presId="urn:microsoft.com/office/officeart/2005/8/layout/hierarchy1"/>
    <dgm:cxn modelId="{2FC7BA9B-6B07-4055-8AD8-F41FC095CA30}" type="presOf" srcId="{BD87748F-46F9-4B4B-B055-4A3F8A5D016F}" destId="{93DDCB5F-BDD2-45D4-95F1-590D049E368D}" srcOrd="0" destOrd="0" presId="urn:microsoft.com/office/officeart/2005/8/layout/hierarchy1"/>
    <dgm:cxn modelId="{2FF5C840-C688-4047-9BD4-C7BAD91D6835}" type="presOf" srcId="{61B430A5-42CC-4B1C-B9C9-F6024E79EDE2}" destId="{82F2EB95-B8C8-43A0-93D9-B6B8001C032D}" srcOrd="0" destOrd="0" presId="urn:microsoft.com/office/officeart/2005/8/layout/hierarchy1"/>
    <dgm:cxn modelId="{59EB9F8B-7E64-40DA-9491-7A3009ED3EC0}" type="presOf" srcId="{7FC96466-3930-4ED9-BCC3-FB6AFD4F9A8A}" destId="{86B1EE9E-8E57-4BDB-A5A1-8424B8033CE1}" srcOrd="0" destOrd="0" presId="urn:microsoft.com/office/officeart/2005/8/layout/hierarchy1"/>
    <dgm:cxn modelId="{BF2EE122-7E21-4C40-AED9-DBA4DEC3D0AA}" type="presOf" srcId="{3778D2DE-8334-43A1-B3F5-708F50454AF9}" destId="{38FD5CC0-7C6F-4BF3-AFA7-B52E421C4356}" srcOrd="0" destOrd="0" presId="urn:microsoft.com/office/officeart/2005/8/layout/hierarchy1"/>
    <dgm:cxn modelId="{CB160BDD-E642-4437-9DD7-E1FE6695605B}" srcId="{EF2FCCF4-25AC-4FEE-8B34-09C3B02B484C}" destId="{08F07569-7C04-473C-BFFB-E5884E2E5B40}" srcOrd="0" destOrd="0" parTransId="{65DF3A74-DB32-4183-9B21-D380F5229B63}" sibTransId="{6E90EC16-641A-495F-A943-6B068EB6C361}"/>
    <dgm:cxn modelId="{51A30C90-4D7D-44C1-833B-6E69E5E91BAE}" srcId="{453976CC-9764-4248-9089-F5BCE1749815}" destId="{80173C21-C9CF-4739-A338-0FBE3BBEB452}" srcOrd="0" destOrd="0" parTransId="{D7151709-3B6E-4F23-9E0D-5C5459ACF7E5}" sibTransId="{EB033CCB-2C88-4919-957E-EAA359F75F49}"/>
    <dgm:cxn modelId="{457FB59C-8BED-4CE6-902D-2D293D9B5682}" type="presOf" srcId="{80173C21-C9CF-4739-A338-0FBE3BBEB452}" destId="{A8932CD3-C990-41C8-BD0B-FD43ECF1E110}" srcOrd="0" destOrd="0" presId="urn:microsoft.com/office/officeart/2005/8/layout/hierarchy1"/>
    <dgm:cxn modelId="{6BD1FD4D-48D7-4B73-8D46-E3DB5EA2DE65}" srcId="{80173C21-C9CF-4739-A338-0FBE3BBEB452}" destId="{61B430A5-42CC-4B1C-B9C9-F6024E79EDE2}" srcOrd="0" destOrd="0" parTransId="{394ADB66-0C48-45D3-8D4B-9085F863D203}" sibTransId="{E02D4830-6B56-49E5-B305-4097C494889F}"/>
    <dgm:cxn modelId="{6A411F87-0878-48DB-BEBD-DDB64684938F}" srcId="{EF2FCCF4-25AC-4FEE-8B34-09C3B02B484C}" destId="{7FC96466-3930-4ED9-BCC3-FB6AFD4F9A8A}" srcOrd="2" destOrd="0" parTransId="{032D3722-0BAE-4877-A13C-12AD8AD85307}" sibTransId="{15030053-1D1D-4669-8768-48F7C6197C32}"/>
    <dgm:cxn modelId="{47CDCBE5-01B7-40A6-B864-6D3ABAAA3277}" type="presOf" srcId="{6B9CFBE6-E3D4-4268-A2C0-A0EDDFF534BF}" destId="{059DC607-FBE6-41B2-9D16-71536358F980}" srcOrd="0" destOrd="0" presId="urn:microsoft.com/office/officeart/2005/8/layout/hierarchy1"/>
    <dgm:cxn modelId="{826FF78B-807A-49CF-B423-0CAF70C1B75B}" srcId="{80173C21-C9CF-4739-A338-0FBE3BBEB452}" destId="{8C9158C6-8BFE-4B0A-87A7-945F6C5EEE07}" srcOrd="4" destOrd="0" parTransId="{93B0F586-6D2C-4075-9A8D-25F8B5F6CDA1}" sibTransId="{FDC9130A-4E2B-4E4A-BDAC-35896393D7E5}"/>
    <dgm:cxn modelId="{1F928920-4839-4DB3-BE93-1F64F986BA26}" type="presOf" srcId="{032D3722-0BAE-4877-A13C-12AD8AD85307}" destId="{06BAE34E-7767-4414-951F-4910FB40E198}" srcOrd="0" destOrd="0" presId="urn:microsoft.com/office/officeart/2005/8/layout/hierarchy1"/>
    <dgm:cxn modelId="{D438CDD0-A6D8-4535-AE2C-7F03C3A531F3}" type="presOf" srcId="{C18A4081-F5AA-4463-B717-EF16C5518638}" destId="{D3D6274E-7A53-4535-8DDB-6FEFD9595D6A}" srcOrd="0" destOrd="0" presId="urn:microsoft.com/office/officeart/2005/8/layout/hierarchy1"/>
    <dgm:cxn modelId="{F5C3DDA8-278B-434D-B9F9-062DD608ECA4}" type="presOf" srcId="{8C9158C6-8BFE-4B0A-87A7-945F6C5EEE07}" destId="{FBFD6B33-F6DD-427F-AA45-5017AB5BE034}" srcOrd="0" destOrd="0" presId="urn:microsoft.com/office/officeart/2005/8/layout/hierarchy1"/>
    <dgm:cxn modelId="{C338B1DA-C690-4129-BFA4-2C942CFD23E5}" type="presOf" srcId="{08F07569-7C04-473C-BFFB-E5884E2E5B40}" destId="{71C7353B-9A2B-4A80-BEAE-110B4EA16BEF}" srcOrd="0" destOrd="0" presId="urn:microsoft.com/office/officeart/2005/8/layout/hierarchy1"/>
    <dgm:cxn modelId="{8836CCB7-B540-492F-8767-D50F93B55D5E}" type="presOf" srcId="{B6D09951-2EB9-4CBC-8250-1125C84DBAE0}" destId="{4FF74024-DA40-494B-9CFD-200A9FB8E043}" srcOrd="0" destOrd="0" presId="urn:microsoft.com/office/officeart/2005/8/layout/hierarchy1"/>
    <dgm:cxn modelId="{4A019390-5AA6-426D-BD7F-AC9ED232FD1D}" type="presOf" srcId="{12332612-0C3C-4F7A-9721-82B6FCC69EF3}" destId="{28801B3C-4A60-49F8-A92C-D57373E5FF4E}" srcOrd="0" destOrd="0" presId="urn:microsoft.com/office/officeart/2005/8/layout/hierarchy1"/>
    <dgm:cxn modelId="{99751451-ADED-4EF2-A155-F70CDCF6BF6C}" type="presParOf" srcId="{72CAF259-D878-48D3-A44A-F9E39B213344}" destId="{F45E8420-866A-405B-9D1B-1263B57C0A38}" srcOrd="0" destOrd="0" presId="urn:microsoft.com/office/officeart/2005/8/layout/hierarchy1"/>
    <dgm:cxn modelId="{A8C84463-61D2-4551-991C-9175F4552CEF}" type="presParOf" srcId="{F45E8420-866A-405B-9D1B-1263B57C0A38}" destId="{31CDD361-E455-440D-AB4D-7E7FC72E90D7}" srcOrd="0" destOrd="0" presId="urn:microsoft.com/office/officeart/2005/8/layout/hierarchy1"/>
    <dgm:cxn modelId="{AF07024D-5C1B-4CF3-AAD9-AC60A8EEA01B}" type="presParOf" srcId="{31CDD361-E455-440D-AB4D-7E7FC72E90D7}" destId="{F0E7BE8B-8451-4A15-A170-6FEBE37A1952}" srcOrd="0" destOrd="0" presId="urn:microsoft.com/office/officeart/2005/8/layout/hierarchy1"/>
    <dgm:cxn modelId="{C660FDD8-AD26-436A-B3E4-D8C7F33CD50E}" type="presParOf" srcId="{31CDD361-E455-440D-AB4D-7E7FC72E90D7}" destId="{A8932CD3-C990-41C8-BD0B-FD43ECF1E110}" srcOrd="1" destOrd="0" presId="urn:microsoft.com/office/officeart/2005/8/layout/hierarchy1"/>
    <dgm:cxn modelId="{A0827104-B896-429D-A206-5513D1561BC7}" type="presParOf" srcId="{F45E8420-866A-405B-9D1B-1263B57C0A38}" destId="{04C0477A-ABAF-4416-B4D1-7F65921DC30D}" srcOrd="1" destOrd="0" presId="urn:microsoft.com/office/officeart/2005/8/layout/hierarchy1"/>
    <dgm:cxn modelId="{2709886A-B114-46EB-A127-81B3BF4EF43D}" type="presParOf" srcId="{04C0477A-ABAF-4416-B4D1-7F65921DC30D}" destId="{B1C7AD33-B3F0-4C88-8C81-668E32744C91}" srcOrd="0" destOrd="0" presId="urn:microsoft.com/office/officeart/2005/8/layout/hierarchy1"/>
    <dgm:cxn modelId="{D033B737-A965-42F9-84B2-57DFF7133FC1}" type="presParOf" srcId="{04C0477A-ABAF-4416-B4D1-7F65921DC30D}" destId="{97DFC8F6-42EC-4811-84A0-970A00A97D52}" srcOrd="1" destOrd="0" presId="urn:microsoft.com/office/officeart/2005/8/layout/hierarchy1"/>
    <dgm:cxn modelId="{2772D917-CC4D-4B18-8347-A16C3C7F1CC9}" type="presParOf" srcId="{97DFC8F6-42EC-4811-84A0-970A00A97D52}" destId="{C671051B-C80B-4534-9E57-D24805BDC686}" srcOrd="0" destOrd="0" presId="urn:microsoft.com/office/officeart/2005/8/layout/hierarchy1"/>
    <dgm:cxn modelId="{B4F47AFE-F3F6-4AB5-A3F5-B3193676E264}" type="presParOf" srcId="{C671051B-C80B-4534-9E57-D24805BDC686}" destId="{30D9B907-CD95-464F-B15F-1F30D3663BB6}" srcOrd="0" destOrd="0" presId="urn:microsoft.com/office/officeart/2005/8/layout/hierarchy1"/>
    <dgm:cxn modelId="{3DDF65BB-103E-4FF8-8C63-732906AECB34}" type="presParOf" srcId="{C671051B-C80B-4534-9E57-D24805BDC686}" destId="{82F2EB95-B8C8-43A0-93D9-B6B8001C032D}" srcOrd="1" destOrd="0" presId="urn:microsoft.com/office/officeart/2005/8/layout/hierarchy1"/>
    <dgm:cxn modelId="{7A758241-E5A7-477A-B199-971CEC5425E3}" type="presParOf" srcId="{97DFC8F6-42EC-4811-84A0-970A00A97D52}" destId="{9EE4132B-1218-4599-80CF-2AB65AAAD7B2}" srcOrd="1" destOrd="0" presId="urn:microsoft.com/office/officeart/2005/8/layout/hierarchy1"/>
    <dgm:cxn modelId="{B863DF57-0BC0-480C-8950-E2DF8E511C27}" type="presParOf" srcId="{04C0477A-ABAF-4416-B4D1-7F65921DC30D}" destId="{834E69E9-8C59-4123-9FE4-C1FFE21FC748}" srcOrd="2" destOrd="0" presId="urn:microsoft.com/office/officeart/2005/8/layout/hierarchy1"/>
    <dgm:cxn modelId="{9FBA7549-34FD-4BFA-984C-52B704423207}" type="presParOf" srcId="{04C0477A-ABAF-4416-B4D1-7F65921DC30D}" destId="{FD38F103-77BF-494A-A443-6150AA057750}" srcOrd="3" destOrd="0" presId="urn:microsoft.com/office/officeart/2005/8/layout/hierarchy1"/>
    <dgm:cxn modelId="{FB66D35E-7702-4182-8B0F-309638689DE3}" type="presParOf" srcId="{FD38F103-77BF-494A-A443-6150AA057750}" destId="{27119E2A-B421-475F-AF94-DA0B51E3E078}" srcOrd="0" destOrd="0" presId="urn:microsoft.com/office/officeart/2005/8/layout/hierarchy1"/>
    <dgm:cxn modelId="{669D32D6-30A1-45C6-92ED-DD4BB64DEC20}" type="presParOf" srcId="{27119E2A-B421-475F-AF94-DA0B51E3E078}" destId="{B9EFCAE7-ADA7-45C7-91A2-1B2F162D430D}" srcOrd="0" destOrd="0" presId="urn:microsoft.com/office/officeart/2005/8/layout/hierarchy1"/>
    <dgm:cxn modelId="{8845C19F-496E-4B06-A76C-C6FED4AB3B66}" type="presParOf" srcId="{27119E2A-B421-475F-AF94-DA0B51E3E078}" destId="{38FD5CC0-7C6F-4BF3-AFA7-B52E421C4356}" srcOrd="1" destOrd="0" presId="urn:microsoft.com/office/officeart/2005/8/layout/hierarchy1"/>
    <dgm:cxn modelId="{A5124FF8-4A6C-4545-A71B-5D551C8FA8BC}" type="presParOf" srcId="{FD38F103-77BF-494A-A443-6150AA057750}" destId="{3B509DD0-668F-4B46-873B-07C1B1FA7A80}" srcOrd="1" destOrd="0" presId="urn:microsoft.com/office/officeart/2005/8/layout/hierarchy1"/>
    <dgm:cxn modelId="{EA4365BE-C4BA-476B-99BF-3865381BD746}" type="presParOf" srcId="{04C0477A-ABAF-4416-B4D1-7F65921DC30D}" destId="{28801B3C-4A60-49F8-A92C-D57373E5FF4E}" srcOrd="4" destOrd="0" presId="urn:microsoft.com/office/officeart/2005/8/layout/hierarchy1"/>
    <dgm:cxn modelId="{DF520AB4-901C-4993-8294-DE8D29F715A8}" type="presParOf" srcId="{04C0477A-ABAF-4416-B4D1-7F65921DC30D}" destId="{52C6A826-E6CD-4D3D-8B69-5F0DA9352DE5}" srcOrd="5" destOrd="0" presId="urn:microsoft.com/office/officeart/2005/8/layout/hierarchy1"/>
    <dgm:cxn modelId="{5A6367F5-A84E-404C-B062-995281216A3B}" type="presParOf" srcId="{52C6A826-E6CD-4D3D-8B69-5F0DA9352DE5}" destId="{6A227CD7-8B13-44B9-8B7A-DA8200521510}" srcOrd="0" destOrd="0" presId="urn:microsoft.com/office/officeart/2005/8/layout/hierarchy1"/>
    <dgm:cxn modelId="{F3B1DC7D-10EA-4563-B587-2150E143494D}" type="presParOf" srcId="{6A227CD7-8B13-44B9-8B7A-DA8200521510}" destId="{8EC33199-A51E-46D3-8123-D518AB41CEAC}" srcOrd="0" destOrd="0" presId="urn:microsoft.com/office/officeart/2005/8/layout/hierarchy1"/>
    <dgm:cxn modelId="{0EFDD7E0-9268-4DE7-AB48-63FF242910FE}" type="presParOf" srcId="{6A227CD7-8B13-44B9-8B7A-DA8200521510}" destId="{EE98BC8A-0D3E-4230-8D97-BAF94A90E1D3}" srcOrd="1" destOrd="0" presId="urn:microsoft.com/office/officeart/2005/8/layout/hierarchy1"/>
    <dgm:cxn modelId="{95E2576B-BFD9-4BAA-BE66-2FA84A14CFA8}" type="presParOf" srcId="{52C6A826-E6CD-4D3D-8B69-5F0DA9352DE5}" destId="{D3519484-8418-4681-B0CB-1B07F5BF0617}" srcOrd="1" destOrd="0" presId="urn:microsoft.com/office/officeart/2005/8/layout/hierarchy1"/>
    <dgm:cxn modelId="{6ACB919F-EAC3-4F3C-907D-4C92D0A775E1}" type="presParOf" srcId="{D3519484-8418-4681-B0CB-1B07F5BF0617}" destId="{2C60A9C4-2666-4ECB-B921-BEFC3A58B9FC}" srcOrd="0" destOrd="0" presId="urn:microsoft.com/office/officeart/2005/8/layout/hierarchy1"/>
    <dgm:cxn modelId="{03E12299-FCC8-4F09-9AAD-70B19A81E18A}" type="presParOf" srcId="{D3519484-8418-4681-B0CB-1B07F5BF0617}" destId="{3E3E2D9A-153E-4CA0-A1D2-C85E2BF64382}" srcOrd="1" destOrd="0" presId="urn:microsoft.com/office/officeart/2005/8/layout/hierarchy1"/>
    <dgm:cxn modelId="{7A413F8E-5217-468E-8608-1D10DCB3DAF4}" type="presParOf" srcId="{3E3E2D9A-153E-4CA0-A1D2-C85E2BF64382}" destId="{2B3AD8F6-48F2-4135-BA91-03D2186B5592}" srcOrd="0" destOrd="0" presId="urn:microsoft.com/office/officeart/2005/8/layout/hierarchy1"/>
    <dgm:cxn modelId="{09043BAF-8816-4B20-8C3A-6D41B820EFCE}" type="presParOf" srcId="{2B3AD8F6-48F2-4135-BA91-03D2186B5592}" destId="{D1075DE7-C98B-43C2-9C4B-472D4D5C39CC}" srcOrd="0" destOrd="0" presId="urn:microsoft.com/office/officeart/2005/8/layout/hierarchy1"/>
    <dgm:cxn modelId="{EEAD648F-F9B7-407B-B31E-9EBFCCC7E0EE}" type="presParOf" srcId="{2B3AD8F6-48F2-4135-BA91-03D2186B5592}" destId="{71C7353B-9A2B-4A80-BEAE-110B4EA16BEF}" srcOrd="1" destOrd="0" presId="urn:microsoft.com/office/officeart/2005/8/layout/hierarchy1"/>
    <dgm:cxn modelId="{16A1A84D-2BB4-41B2-B532-4F6A17B328AD}" type="presParOf" srcId="{3E3E2D9A-153E-4CA0-A1D2-C85E2BF64382}" destId="{E97BA19B-DBF7-45FA-ADD8-81D94422FED6}" srcOrd="1" destOrd="0" presId="urn:microsoft.com/office/officeart/2005/8/layout/hierarchy1"/>
    <dgm:cxn modelId="{191D889A-DA89-493C-B9F3-F1732B6DA99E}" type="presParOf" srcId="{D3519484-8418-4681-B0CB-1B07F5BF0617}" destId="{D3D6274E-7A53-4535-8DDB-6FEFD9595D6A}" srcOrd="2" destOrd="0" presId="urn:microsoft.com/office/officeart/2005/8/layout/hierarchy1"/>
    <dgm:cxn modelId="{6BDD0A63-214E-4BF0-BE25-D493BDE71C0B}" type="presParOf" srcId="{D3519484-8418-4681-B0CB-1B07F5BF0617}" destId="{A3DB5066-E0CB-40CC-9F6E-BEA2AFBEBE0E}" srcOrd="3" destOrd="0" presId="urn:microsoft.com/office/officeart/2005/8/layout/hierarchy1"/>
    <dgm:cxn modelId="{DA4232FE-55D9-4506-82E4-55D507416B07}" type="presParOf" srcId="{A3DB5066-E0CB-40CC-9F6E-BEA2AFBEBE0E}" destId="{7139797D-92E8-4916-9845-E0AFD1AD1044}" srcOrd="0" destOrd="0" presId="urn:microsoft.com/office/officeart/2005/8/layout/hierarchy1"/>
    <dgm:cxn modelId="{0EECDA55-03E5-4D50-BF98-26889B935F4D}" type="presParOf" srcId="{7139797D-92E8-4916-9845-E0AFD1AD1044}" destId="{7EA3BF8F-283A-4488-9B12-4C5EBBB54C94}" srcOrd="0" destOrd="0" presId="urn:microsoft.com/office/officeart/2005/8/layout/hierarchy1"/>
    <dgm:cxn modelId="{72868DE7-78E6-402A-940A-1D64782D2AE0}" type="presParOf" srcId="{7139797D-92E8-4916-9845-E0AFD1AD1044}" destId="{059DC607-FBE6-41B2-9D16-71536358F980}" srcOrd="1" destOrd="0" presId="urn:microsoft.com/office/officeart/2005/8/layout/hierarchy1"/>
    <dgm:cxn modelId="{394B3C62-22E4-4F6F-8BA6-A2A223B0EB9F}" type="presParOf" srcId="{A3DB5066-E0CB-40CC-9F6E-BEA2AFBEBE0E}" destId="{79A9525B-8E91-491C-B758-C33D27C4ECA6}" srcOrd="1" destOrd="0" presId="urn:microsoft.com/office/officeart/2005/8/layout/hierarchy1"/>
    <dgm:cxn modelId="{F665B9C8-36A9-4CEA-9409-BF38DC69CAD7}" type="presParOf" srcId="{D3519484-8418-4681-B0CB-1B07F5BF0617}" destId="{06BAE34E-7767-4414-951F-4910FB40E198}" srcOrd="4" destOrd="0" presId="urn:microsoft.com/office/officeart/2005/8/layout/hierarchy1"/>
    <dgm:cxn modelId="{370F0948-D593-431F-AF8B-1E4A2AD272CE}" type="presParOf" srcId="{D3519484-8418-4681-B0CB-1B07F5BF0617}" destId="{E88A685A-1A53-4BBB-8D90-9EA5B28AC334}" srcOrd="5" destOrd="0" presId="urn:microsoft.com/office/officeart/2005/8/layout/hierarchy1"/>
    <dgm:cxn modelId="{356A8D01-BAC2-4534-AD7E-079C24294FEA}" type="presParOf" srcId="{E88A685A-1A53-4BBB-8D90-9EA5B28AC334}" destId="{D8721F69-A605-4786-8403-041A1ED081CA}" srcOrd="0" destOrd="0" presId="urn:microsoft.com/office/officeart/2005/8/layout/hierarchy1"/>
    <dgm:cxn modelId="{08319750-8D6D-406F-A458-9A53F942CBD6}" type="presParOf" srcId="{D8721F69-A605-4786-8403-041A1ED081CA}" destId="{16079577-A354-4200-BFC0-0317D576280B}" srcOrd="0" destOrd="0" presId="urn:microsoft.com/office/officeart/2005/8/layout/hierarchy1"/>
    <dgm:cxn modelId="{189AA9F3-E482-4158-98AB-6C9D4062DF1C}" type="presParOf" srcId="{D8721F69-A605-4786-8403-041A1ED081CA}" destId="{86B1EE9E-8E57-4BDB-A5A1-8424B8033CE1}" srcOrd="1" destOrd="0" presId="urn:microsoft.com/office/officeart/2005/8/layout/hierarchy1"/>
    <dgm:cxn modelId="{25027DAF-E4CC-41E9-8E6B-5FA2F7655AFC}" type="presParOf" srcId="{E88A685A-1A53-4BBB-8D90-9EA5B28AC334}" destId="{592322CD-DD10-4E04-93CB-DA384A03E959}" srcOrd="1" destOrd="0" presId="urn:microsoft.com/office/officeart/2005/8/layout/hierarchy1"/>
    <dgm:cxn modelId="{65A1C00C-00A2-42A3-B926-BAE4D41042EF}" type="presParOf" srcId="{04C0477A-ABAF-4416-B4D1-7F65921DC30D}" destId="{4FF74024-DA40-494B-9CFD-200A9FB8E043}" srcOrd="6" destOrd="0" presId="urn:microsoft.com/office/officeart/2005/8/layout/hierarchy1"/>
    <dgm:cxn modelId="{EB312A75-2ACC-4CAB-8C8A-235DD6C57479}" type="presParOf" srcId="{04C0477A-ABAF-4416-B4D1-7F65921DC30D}" destId="{ADA35E1C-7524-4E04-A3C8-D503EDB753D3}" srcOrd="7" destOrd="0" presId="urn:microsoft.com/office/officeart/2005/8/layout/hierarchy1"/>
    <dgm:cxn modelId="{EBAED70D-6FA9-439C-83E2-9BE37645F47F}" type="presParOf" srcId="{ADA35E1C-7524-4E04-A3C8-D503EDB753D3}" destId="{8B434672-55CF-4B57-AA07-56B1BAC61F2E}" srcOrd="0" destOrd="0" presId="urn:microsoft.com/office/officeart/2005/8/layout/hierarchy1"/>
    <dgm:cxn modelId="{A7A51F49-D39E-414B-A825-8C6009F3E170}" type="presParOf" srcId="{8B434672-55CF-4B57-AA07-56B1BAC61F2E}" destId="{75D79646-877D-43FA-A157-0A998AF49372}" srcOrd="0" destOrd="0" presId="urn:microsoft.com/office/officeart/2005/8/layout/hierarchy1"/>
    <dgm:cxn modelId="{16649C5F-619C-41C3-AB0A-A63E3F8CF59D}" type="presParOf" srcId="{8B434672-55CF-4B57-AA07-56B1BAC61F2E}" destId="{93DDCB5F-BDD2-45D4-95F1-590D049E368D}" srcOrd="1" destOrd="0" presId="urn:microsoft.com/office/officeart/2005/8/layout/hierarchy1"/>
    <dgm:cxn modelId="{482918E4-98F3-48EA-A201-8A8191ED56F3}" type="presParOf" srcId="{ADA35E1C-7524-4E04-A3C8-D503EDB753D3}" destId="{296D4B3A-3B85-4CEB-B0E9-E65AD886F895}" srcOrd="1" destOrd="0" presId="urn:microsoft.com/office/officeart/2005/8/layout/hierarchy1"/>
    <dgm:cxn modelId="{70BE9165-FEA8-4ACC-A327-B2E49A8E4098}" type="presParOf" srcId="{04C0477A-ABAF-4416-B4D1-7F65921DC30D}" destId="{711B840A-28E7-4B19-8C7A-EA2EE309CC55}" srcOrd="8" destOrd="0" presId="urn:microsoft.com/office/officeart/2005/8/layout/hierarchy1"/>
    <dgm:cxn modelId="{44D68E22-CDAA-4B2D-AA33-BFEB7EDE4828}" type="presParOf" srcId="{04C0477A-ABAF-4416-B4D1-7F65921DC30D}" destId="{C6B22E3B-8CBA-4A2C-ABE1-AB5E93EF623D}" srcOrd="9" destOrd="0" presId="urn:microsoft.com/office/officeart/2005/8/layout/hierarchy1"/>
    <dgm:cxn modelId="{C6D0F015-548A-4386-9E62-5B33C0BA33F9}" type="presParOf" srcId="{C6B22E3B-8CBA-4A2C-ABE1-AB5E93EF623D}" destId="{BCAD81D9-F644-4E62-9063-A99291ED8500}" srcOrd="0" destOrd="0" presId="urn:microsoft.com/office/officeart/2005/8/layout/hierarchy1"/>
    <dgm:cxn modelId="{DF7E420E-895B-4E74-8133-69344405BF82}" type="presParOf" srcId="{BCAD81D9-F644-4E62-9063-A99291ED8500}" destId="{67CA624D-23AF-4922-BB7F-B642E0F7379A}" srcOrd="0" destOrd="0" presId="urn:microsoft.com/office/officeart/2005/8/layout/hierarchy1"/>
    <dgm:cxn modelId="{0221AC46-4044-4D12-8468-EABF84E2EB06}" type="presParOf" srcId="{BCAD81D9-F644-4E62-9063-A99291ED8500}" destId="{FBFD6B33-F6DD-427F-AA45-5017AB5BE034}" srcOrd="1" destOrd="0" presId="urn:microsoft.com/office/officeart/2005/8/layout/hierarchy1"/>
    <dgm:cxn modelId="{18C9EE4B-043D-4CFB-9D9C-6DFEDC692DED}" type="presParOf" srcId="{C6B22E3B-8CBA-4A2C-ABE1-AB5E93EF623D}" destId="{5659157A-C42F-4AE9-8471-6FB9DBDC127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3976CC-9764-4248-9089-F5BCE1749815}" type="doc">
      <dgm:prSet loTypeId="urn:microsoft.com/office/officeart/2005/8/layout/hierarchy1" loCatId="hierarchy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0173C21-C9CF-4739-A338-0FBE3BBEB452}">
      <dgm:prSet phldrT="[Text]" custT="1"/>
      <dgm:spPr>
        <a:solidFill>
          <a:srgbClr val="FFFFFF"/>
        </a:solidFill>
        <a:ln>
          <a:solidFill>
            <a:schemeClr val="bg2">
              <a:lumMod val="50000"/>
            </a:schemeClr>
          </a:solidFill>
        </a:ln>
        <a:effectLst>
          <a:outerShdw blurRad="50800" dist="127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sz="1100" dirty="0"/>
            <a:t>Measurable Skill Gains</a:t>
          </a:r>
        </a:p>
      </dgm:t>
    </dgm:pt>
    <dgm:pt modelId="{D7151709-3B6E-4F23-9E0D-5C5459ACF7E5}" type="parTrans" cxnId="{51A30C90-4D7D-44C1-833B-6E69E5E91BAE}">
      <dgm:prSet/>
      <dgm:spPr/>
      <dgm:t>
        <a:bodyPr/>
        <a:lstStyle/>
        <a:p>
          <a:endParaRPr lang="en-US"/>
        </a:p>
      </dgm:t>
    </dgm:pt>
    <dgm:pt modelId="{EB033CCB-2C88-4919-957E-EAA359F75F49}" type="sibTrans" cxnId="{51A30C90-4D7D-44C1-833B-6E69E5E91BAE}">
      <dgm:prSet/>
      <dgm:spPr/>
      <dgm:t>
        <a:bodyPr/>
        <a:lstStyle/>
        <a:p>
          <a:endParaRPr lang="en-US"/>
        </a:p>
      </dgm:t>
    </dgm:pt>
    <dgm:pt modelId="{61B430A5-42CC-4B1C-B9C9-F6024E79EDE2}">
      <dgm:prSet phldrT="[Text]" custT="1"/>
      <dgm:spPr>
        <a:solidFill>
          <a:srgbClr val="FFFFFF"/>
        </a:solidFill>
        <a:ln>
          <a:solidFill>
            <a:schemeClr val="bg2">
              <a:lumMod val="50000"/>
            </a:schemeClr>
          </a:solidFill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Secondary diploma/ equivalent</a:t>
          </a:r>
        </a:p>
      </dgm:t>
    </dgm:pt>
    <dgm:pt modelId="{394ADB66-0C48-45D3-8D4B-9085F863D203}" type="parTrans" cxnId="{6BD1FD4D-48D7-4B73-8D46-E3DB5EA2DE65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E02D4830-6B56-49E5-B305-4097C494889F}" type="sibTrans" cxnId="{6BD1FD4D-48D7-4B73-8D46-E3DB5EA2DE65}">
      <dgm:prSet/>
      <dgm:spPr/>
      <dgm:t>
        <a:bodyPr/>
        <a:lstStyle/>
        <a:p>
          <a:endParaRPr lang="en-US"/>
        </a:p>
      </dgm:t>
    </dgm:pt>
    <dgm:pt modelId="{BD87748F-46F9-4B4B-B055-4A3F8A5D016F}">
      <dgm:prSet phldrT="[Text]" custT="1"/>
      <dgm:spPr>
        <a:solidFill>
          <a:srgbClr val="FFFFFF"/>
        </a:solidFill>
        <a:effectLst>
          <a:outerShdw blurRad="50800" dist="254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 sz="1100" dirty="0"/>
        </a:p>
      </dgm:t>
    </dgm:pt>
    <dgm:pt modelId="{B6D09951-2EB9-4CBC-8250-1125C84DBAE0}" type="parTrans" cxnId="{35FBDBA1-F360-49FE-A28C-03860E54F17C}">
      <dgm:prSet/>
      <dgm:spPr/>
      <dgm:t>
        <a:bodyPr/>
        <a:lstStyle/>
        <a:p>
          <a:endParaRPr lang="en-US"/>
        </a:p>
      </dgm:t>
    </dgm:pt>
    <dgm:pt modelId="{DC922754-8B47-4253-8364-45421E6858A3}" type="sibTrans" cxnId="{35FBDBA1-F360-49FE-A28C-03860E54F17C}">
      <dgm:prSet/>
      <dgm:spPr/>
      <dgm:t>
        <a:bodyPr/>
        <a:lstStyle/>
        <a:p>
          <a:endParaRPr lang="en-US"/>
        </a:p>
      </dgm:t>
    </dgm:pt>
    <dgm:pt modelId="{3778D2DE-8334-43A1-B3F5-708F50454AF9}">
      <dgm:prSet phldrT="[Text]" custT="1"/>
      <dgm:spPr>
        <a:solidFill>
          <a:srgbClr val="FFFFFF"/>
        </a:solidFill>
        <a:effectLst>
          <a:outerShdw blurRad="50800" dist="254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 sz="1100" dirty="0"/>
        </a:p>
      </dgm:t>
    </dgm:pt>
    <dgm:pt modelId="{FC1DA52B-F44A-4FF7-803E-19BB16884347}" type="parTrans" cxnId="{02260DAC-E530-47FF-8E2A-13DBC2310617}">
      <dgm:prSet/>
      <dgm:spPr/>
      <dgm:t>
        <a:bodyPr/>
        <a:lstStyle/>
        <a:p>
          <a:endParaRPr lang="en-US"/>
        </a:p>
      </dgm:t>
    </dgm:pt>
    <dgm:pt modelId="{6F39ADE9-E3A6-4DBD-91FB-ECAF37C7E758}" type="sibTrans" cxnId="{02260DAC-E530-47FF-8E2A-13DBC2310617}">
      <dgm:prSet/>
      <dgm:spPr/>
      <dgm:t>
        <a:bodyPr/>
        <a:lstStyle/>
        <a:p>
          <a:endParaRPr lang="en-US"/>
        </a:p>
      </dgm:t>
    </dgm:pt>
    <dgm:pt modelId="{7FC96466-3930-4ED9-BCC3-FB6AFD4F9A8A}">
      <dgm:prSet phldrT="[Text]" custT="1"/>
      <dgm:spPr>
        <a:solidFill>
          <a:srgbClr val="FFFFFF"/>
        </a:solidFill>
        <a:effectLst>
          <a:outerShdw blurRad="50800" dist="254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Program exit + entry into postsecondary education</a:t>
          </a:r>
        </a:p>
      </dgm:t>
    </dgm:pt>
    <dgm:pt modelId="{032D3722-0BAE-4877-A13C-12AD8AD85307}" type="parTrans" cxnId="{6A411F87-0878-48DB-BEBD-DDB64684938F}">
      <dgm:prSet/>
      <dgm:spPr/>
      <dgm:t>
        <a:bodyPr/>
        <a:lstStyle/>
        <a:p>
          <a:endParaRPr lang="en-US"/>
        </a:p>
      </dgm:t>
    </dgm:pt>
    <dgm:pt modelId="{15030053-1D1D-4669-8768-48F7C6197C32}" type="sibTrans" cxnId="{6A411F87-0878-48DB-BEBD-DDB64684938F}">
      <dgm:prSet/>
      <dgm:spPr/>
      <dgm:t>
        <a:bodyPr/>
        <a:lstStyle/>
        <a:p>
          <a:endParaRPr lang="en-US"/>
        </a:p>
      </dgm:t>
    </dgm:pt>
    <dgm:pt modelId="{EF2FCCF4-25AC-4FEE-8B34-09C3B02B484C}">
      <dgm:prSet phldrT="[Text]" custT="1"/>
      <dgm:spPr>
        <a:solidFill>
          <a:srgbClr val="FFFFFF"/>
        </a:solidFill>
        <a:ln>
          <a:solidFill>
            <a:srgbClr val="00B0F0"/>
          </a:solidFill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Educational functioning</a:t>
          </a:r>
          <a:r>
            <a:rPr lang="en-US" sz="1100" b="0" dirty="0">
              <a:solidFill>
                <a:schemeClr val="tx1"/>
              </a:solidFill>
            </a:rPr>
            <a:t>‒</a:t>
          </a:r>
          <a:r>
            <a:rPr lang="en-US" sz="1100" dirty="0">
              <a:solidFill>
                <a:schemeClr val="tx1"/>
              </a:solidFill>
            </a:rPr>
            <a:t>level gain</a:t>
          </a:r>
        </a:p>
      </dgm:t>
    </dgm:pt>
    <dgm:pt modelId="{12332612-0C3C-4F7A-9721-82B6FCC69EF3}" type="parTrans" cxnId="{C7D0EEC6-E1FD-46DC-8563-C794D42FE757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243D00F6-1026-469F-9DFA-110520AE8603}" type="sibTrans" cxnId="{C7D0EEC6-E1FD-46DC-8563-C794D42FE757}">
      <dgm:prSet/>
      <dgm:spPr/>
      <dgm:t>
        <a:bodyPr/>
        <a:lstStyle/>
        <a:p>
          <a:endParaRPr lang="en-US"/>
        </a:p>
      </dgm:t>
    </dgm:pt>
    <dgm:pt modelId="{08F07569-7C04-473C-BFFB-E5884E2E5B40}">
      <dgm:prSet phldrT="[Text]" custT="1"/>
      <dgm:spPr>
        <a:solidFill>
          <a:srgbClr val="FFFFFF"/>
        </a:solidFill>
        <a:effectLst>
          <a:outerShdw blurRad="50800" dist="254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Pre-post test</a:t>
          </a:r>
        </a:p>
      </dgm:t>
    </dgm:pt>
    <dgm:pt modelId="{65DF3A74-DB32-4183-9B21-D380F5229B63}" type="parTrans" cxnId="{CB160BDD-E642-4437-9DD7-E1FE6695605B}">
      <dgm:prSet/>
      <dgm:spPr/>
      <dgm:t>
        <a:bodyPr/>
        <a:lstStyle/>
        <a:p>
          <a:endParaRPr lang="en-US"/>
        </a:p>
      </dgm:t>
    </dgm:pt>
    <dgm:pt modelId="{6E90EC16-641A-495F-A943-6B068EB6C361}" type="sibTrans" cxnId="{CB160BDD-E642-4437-9DD7-E1FE6695605B}">
      <dgm:prSet/>
      <dgm:spPr/>
      <dgm:t>
        <a:bodyPr/>
        <a:lstStyle/>
        <a:p>
          <a:endParaRPr lang="en-US"/>
        </a:p>
      </dgm:t>
    </dgm:pt>
    <dgm:pt modelId="{6B9CFBE6-E3D4-4268-A2C0-A0EDDFF534BF}">
      <dgm:prSet phldrT="[Text]" custT="1"/>
      <dgm:spPr>
        <a:solidFill>
          <a:srgbClr val="FFFFFF"/>
        </a:solidFill>
        <a:effectLst>
          <a:outerShdw blurRad="50800" dist="254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 sz="1100" dirty="0"/>
        </a:p>
      </dgm:t>
    </dgm:pt>
    <dgm:pt modelId="{C18A4081-F5AA-4463-B717-EF16C5518638}" type="parTrans" cxnId="{9C7FA981-5C76-484F-85CB-509EB90B6303}">
      <dgm:prSet/>
      <dgm:spPr/>
      <dgm:t>
        <a:bodyPr/>
        <a:lstStyle/>
        <a:p>
          <a:endParaRPr lang="en-US"/>
        </a:p>
      </dgm:t>
    </dgm:pt>
    <dgm:pt modelId="{80742E2A-2545-49A6-BA48-5A20AC637E54}" type="sibTrans" cxnId="{9C7FA981-5C76-484F-85CB-509EB90B6303}">
      <dgm:prSet/>
      <dgm:spPr/>
      <dgm:t>
        <a:bodyPr/>
        <a:lstStyle/>
        <a:p>
          <a:endParaRPr lang="en-US"/>
        </a:p>
      </dgm:t>
    </dgm:pt>
    <dgm:pt modelId="{8C9158C6-8BFE-4B0A-87A7-945F6C5EEE07}">
      <dgm:prSet phldrT="[Text]" custT="1"/>
      <dgm:spPr>
        <a:solidFill>
          <a:srgbClr val="FFFFFF"/>
        </a:solidFill>
        <a:effectLst>
          <a:outerShdw blurRad="50800" dist="254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 sz="1100" dirty="0"/>
        </a:p>
      </dgm:t>
    </dgm:pt>
    <dgm:pt modelId="{93B0F586-6D2C-4075-9A8D-25F8B5F6CDA1}" type="parTrans" cxnId="{826FF78B-807A-49CF-B423-0CAF70C1B75B}">
      <dgm:prSet/>
      <dgm:spPr/>
      <dgm:t>
        <a:bodyPr/>
        <a:lstStyle/>
        <a:p>
          <a:endParaRPr lang="en-US"/>
        </a:p>
      </dgm:t>
    </dgm:pt>
    <dgm:pt modelId="{FDC9130A-4E2B-4E4A-BDAC-35896393D7E5}" type="sibTrans" cxnId="{826FF78B-807A-49CF-B423-0CAF70C1B75B}">
      <dgm:prSet/>
      <dgm:spPr/>
      <dgm:t>
        <a:bodyPr/>
        <a:lstStyle/>
        <a:p>
          <a:endParaRPr lang="en-US"/>
        </a:p>
      </dgm:t>
    </dgm:pt>
    <dgm:pt modelId="{72CAF259-D878-48D3-A44A-F9E39B213344}" type="pres">
      <dgm:prSet presAssocID="{453976CC-9764-4248-9089-F5BCE174981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45E8420-866A-405B-9D1B-1263B57C0A38}" type="pres">
      <dgm:prSet presAssocID="{80173C21-C9CF-4739-A338-0FBE3BBEB452}" presName="hierRoot1" presStyleCnt="0"/>
      <dgm:spPr/>
    </dgm:pt>
    <dgm:pt modelId="{31CDD361-E455-440D-AB4D-7E7FC72E90D7}" type="pres">
      <dgm:prSet presAssocID="{80173C21-C9CF-4739-A338-0FBE3BBEB452}" presName="composite" presStyleCnt="0"/>
      <dgm:spPr/>
    </dgm:pt>
    <dgm:pt modelId="{F0E7BE8B-8451-4A15-A170-6FEBE37A1952}" type="pres">
      <dgm:prSet presAssocID="{80173C21-C9CF-4739-A338-0FBE3BBEB452}" presName="background" presStyleLbl="node0" presStyleIdx="0" presStyleCnt="1"/>
      <dgm:spPr>
        <a:gradFill rotWithShape="0">
          <a:gsLst>
            <a:gs pos="0">
              <a:schemeClr val="accent1">
                <a:lumMod val="75000"/>
              </a:schemeClr>
            </a:gs>
            <a:gs pos="50000">
              <a:schemeClr val="accent1">
                <a:lumMod val="75000"/>
              </a:schemeClr>
            </a:gs>
            <a:gs pos="70000">
              <a:schemeClr val="bg2">
                <a:lumMod val="50000"/>
              </a:schemeClr>
            </a:gs>
            <a:gs pos="100000">
              <a:schemeClr val="bg2">
                <a:lumMod val="50000"/>
              </a:schemeClr>
            </a:gs>
          </a:gsLst>
        </a:gradFill>
      </dgm:spPr>
    </dgm:pt>
    <dgm:pt modelId="{A8932CD3-C990-41C8-BD0B-FD43ECF1E110}" type="pres">
      <dgm:prSet presAssocID="{80173C21-C9CF-4739-A338-0FBE3BBEB452}" presName="text" presStyleLbl="fgAcc0" presStyleIdx="0" presStyleCnt="1" custLinFactNeighborX="-1632" custLinFactNeighborY="24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C0477A-ABAF-4416-B4D1-7F65921DC30D}" type="pres">
      <dgm:prSet presAssocID="{80173C21-C9CF-4739-A338-0FBE3BBEB452}" presName="hierChild2" presStyleCnt="0"/>
      <dgm:spPr/>
    </dgm:pt>
    <dgm:pt modelId="{B1C7AD33-B3F0-4C88-8C81-668E32744C91}" type="pres">
      <dgm:prSet presAssocID="{394ADB66-0C48-45D3-8D4B-9085F863D203}" presName="Name10" presStyleLbl="parChTrans1D2" presStyleIdx="0" presStyleCnt="5"/>
      <dgm:spPr/>
      <dgm:t>
        <a:bodyPr/>
        <a:lstStyle/>
        <a:p>
          <a:endParaRPr lang="en-US"/>
        </a:p>
      </dgm:t>
    </dgm:pt>
    <dgm:pt modelId="{97DFC8F6-42EC-4811-84A0-970A00A97D52}" type="pres">
      <dgm:prSet presAssocID="{61B430A5-42CC-4B1C-B9C9-F6024E79EDE2}" presName="hierRoot2" presStyleCnt="0"/>
      <dgm:spPr/>
    </dgm:pt>
    <dgm:pt modelId="{C671051B-C80B-4534-9E57-D24805BDC686}" type="pres">
      <dgm:prSet presAssocID="{61B430A5-42CC-4B1C-B9C9-F6024E79EDE2}" presName="composite2" presStyleCnt="0"/>
      <dgm:spPr/>
    </dgm:pt>
    <dgm:pt modelId="{30D9B907-CD95-464F-B15F-1F30D3663BB6}" type="pres">
      <dgm:prSet presAssocID="{61B430A5-42CC-4B1C-B9C9-F6024E79EDE2}" presName="background2" presStyleLbl="node2" presStyleIdx="0" presStyleCnt="5"/>
      <dgm:spPr>
        <a:gradFill rotWithShape="0">
          <a:gsLst>
            <a:gs pos="0">
              <a:schemeClr val="accent1">
                <a:lumMod val="75000"/>
              </a:schemeClr>
            </a:gs>
            <a:gs pos="50000">
              <a:schemeClr val="accent1">
                <a:lumMod val="75000"/>
              </a:schemeClr>
            </a:gs>
            <a:gs pos="70000">
              <a:schemeClr val="bg2">
                <a:lumMod val="50000"/>
              </a:schemeClr>
            </a:gs>
            <a:gs pos="100000">
              <a:schemeClr val="bg2">
                <a:lumMod val="50000"/>
              </a:schemeClr>
            </a:gs>
          </a:gsLst>
        </a:gradFill>
      </dgm:spPr>
    </dgm:pt>
    <dgm:pt modelId="{82F2EB95-B8C8-43A0-93D9-B6B8001C032D}" type="pres">
      <dgm:prSet presAssocID="{61B430A5-42CC-4B1C-B9C9-F6024E79EDE2}" presName="text2" presStyleLbl="fgAcc2" presStyleIdx="0" presStyleCnt="5" custLinFactNeighborX="-16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E4132B-1218-4599-80CF-2AB65AAAD7B2}" type="pres">
      <dgm:prSet presAssocID="{61B430A5-42CC-4B1C-B9C9-F6024E79EDE2}" presName="hierChild3" presStyleCnt="0"/>
      <dgm:spPr/>
    </dgm:pt>
    <dgm:pt modelId="{834E69E9-8C59-4123-9FE4-C1FFE21FC748}" type="pres">
      <dgm:prSet presAssocID="{FC1DA52B-F44A-4FF7-803E-19BB16884347}" presName="Name10" presStyleLbl="parChTrans1D2" presStyleIdx="1" presStyleCnt="5"/>
      <dgm:spPr/>
      <dgm:t>
        <a:bodyPr/>
        <a:lstStyle/>
        <a:p>
          <a:endParaRPr lang="en-US"/>
        </a:p>
      </dgm:t>
    </dgm:pt>
    <dgm:pt modelId="{FD38F103-77BF-494A-A443-6150AA057750}" type="pres">
      <dgm:prSet presAssocID="{3778D2DE-8334-43A1-B3F5-708F50454AF9}" presName="hierRoot2" presStyleCnt="0"/>
      <dgm:spPr/>
    </dgm:pt>
    <dgm:pt modelId="{27119E2A-B421-475F-AF94-DA0B51E3E078}" type="pres">
      <dgm:prSet presAssocID="{3778D2DE-8334-43A1-B3F5-708F50454AF9}" presName="composite2" presStyleCnt="0"/>
      <dgm:spPr/>
    </dgm:pt>
    <dgm:pt modelId="{B9EFCAE7-ADA7-45C7-91A2-1B2F162D430D}" type="pres">
      <dgm:prSet presAssocID="{3778D2DE-8334-43A1-B3F5-708F50454AF9}" presName="background2" presStyleLbl="node2" presStyleIdx="1" presStyleCnt="5"/>
      <dgm:spPr/>
    </dgm:pt>
    <dgm:pt modelId="{38FD5CC0-7C6F-4BF3-AFA7-B52E421C4356}" type="pres">
      <dgm:prSet presAssocID="{3778D2DE-8334-43A1-B3F5-708F50454AF9}" presName="text2" presStyleLbl="fgAcc2" presStyleIdx="1" presStyleCnt="5" custLinFactNeighborX="-16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509DD0-668F-4B46-873B-07C1B1FA7A80}" type="pres">
      <dgm:prSet presAssocID="{3778D2DE-8334-43A1-B3F5-708F50454AF9}" presName="hierChild3" presStyleCnt="0"/>
      <dgm:spPr/>
    </dgm:pt>
    <dgm:pt modelId="{28801B3C-4A60-49F8-A92C-D57373E5FF4E}" type="pres">
      <dgm:prSet presAssocID="{12332612-0C3C-4F7A-9721-82B6FCC69EF3}" presName="Name10" presStyleLbl="parChTrans1D2" presStyleIdx="2" presStyleCnt="5"/>
      <dgm:spPr/>
      <dgm:t>
        <a:bodyPr/>
        <a:lstStyle/>
        <a:p>
          <a:endParaRPr lang="en-US"/>
        </a:p>
      </dgm:t>
    </dgm:pt>
    <dgm:pt modelId="{52C6A826-E6CD-4D3D-8B69-5F0DA9352DE5}" type="pres">
      <dgm:prSet presAssocID="{EF2FCCF4-25AC-4FEE-8B34-09C3B02B484C}" presName="hierRoot2" presStyleCnt="0"/>
      <dgm:spPr/>
    </dgm:pt>
    <dgm:pt modelId="{6A227CD7-8B13-44B9-8B7A-DA8200521510}" type="pres">
      <dgm:prSet presAssocID="{EF2FCCF4-25AC-4FEE-8B34-09C3B02B484C}" presName="composite2" presStyleCnt="0"/>
      <dgm:spPr/>
    </dgm:pt>
    <dgm:pt modelId="{8EC33199-A51E-46D3-8123-D518AB41CEAC}" type="pres">
      <dgm:prSet presAssocID="{EF2FCCF4-25AC-4FEE-8B34-09C3B02B484C}" presName="background2" presStyleLbl="node2" presStyleIdx="2" presStyleCnt="5"/>
      <dgm:spPr>
        <a:gradFill rotWithShape="0">
          <a:gsLst>
            <a:gs pos="0">
              <a:schemeClr val="accent1">
                <a:lumMod val="75000"/>
              </a:schemeClr>
            </a:gs>
            <a:gs pos="50000">
              <a:schemeClr val="accent1">
                <a:lumMod val="75000"/>
              </a:schemeClr>
            </a:gs>
            <a:gs pos="70000">
              <a:schemeClr val="bg2">
                <a:lumMod val="50000"/>
              </a:schemeClr>
            </a:gs>
            <a:gs pos="100000">
              <a:schemeClr val="bg2">
                <a:lumMod val="50000"/>
              </a:schemeClr>
            </a:gs>
          </a:gsLst>
        </a:gradFill>
      </dgm:spPr>
    </dgm:pt>
    <dgm:pt modelId="{EE98BC8A-0D3E-4230-8D97-BAF94A90E1D3}" type="pres">
      <dgm:prSet presAssocID="{EF2FCCF4-25AC-4FEE-8B34-09C3B02B484C}" presName="text2" presStyleLbl="fgAcc2" presStyleIdx="2" presStyleCnt="5" custLinFactNeighborX="-16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519484-8418-4681-B0CB-1B07F5BF0617}" type="pres">
      <dgm:prSet presAssocID="{EF2FCCF4-25AC-4FEE-8B34-09C3B02B484C}" presName="hierChild3" presStyleCnt="0"/>
      <dgm:spPr/>
    </dgm:pt>
    <dgm:pt modelId="{2C60A9C4-2666-4ECB-B921-BEFC3A58B9FC}" type="pres">
      <dgm:prSet presAssocID="{65DF3A74-DB32-4183-9B21-D380F5229B63}" presName="Name17" presStyleLbl="parChTrans1D3" presStyleIdx="0" presStyleCnt="3"/>
      <dgm:spPr/>
      <dgm:t>
        <a:bodyPr/>
        <a:lstStyle/>
        <a:p>
          <a:endParaRPr lang="en-US"/>
        </a:p>
      </dgm:t>
    </dgm:pt>
    <dgm:pt modelId="{3E3E2D9A-153E-4CA0-A1D2-C85E2BF64382}" type="pres">
      <dgm:prSet presAssocID="{08F07569-7C04-473C-BFFB-E5884E2E5B40}" presName="hierRoot3" presStyleCnt="0"/>
      <dgm:spPr/>
    </dgm:pt>
    <dgm:pt modelId="{2B3AD8F6-48F2-4135-BA91-03D2186B5592}" type="pres">
      <dgm:prSet presAssocID="{08F07569-7C04-473C-BFFB-E5884E2E5B40}" presName="composite3" presStyleCnt="0"/>
      <dgm:spPr/>
    </dgm:pt>
    <dgm:pt modelId="{D1075DE7-C98B-43C2-9C4B-472D4D5C39CC}" type="pres">
      <dgm:prSet presAssocID="{08F07569-7C04-473C-BFFB-E5884E2E5B40}" presName="background3" presStyleLbl="node3" presStyleIdx="0" presStyleCnt="3"/>
      <dgm:spPr/>
    </dgm:pt>
    <dgm:pt modelId="{71C7353B-9A2B-4A80-BEAE-110B4EA16BEF}" type="pres">
      <dgm:prSet presAssocID="{08F07569-7C04-473C-BFFB-E5884E2E5B40}" presName="text3" presStyleLbl="fgAcc3" presStyleIdx="0" presStyleCnt="3" custLinFactNeighborX="-16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7BA19B-DBF7-45FA-ADD8-81D94422FED6}" type="pres">
      <dgm:prSet presAssocID="{08F07569-7C04-473C-BFFB-E5884E2E5B40}" presName="hierChild4" presStyleCnt="0"/>
      <dgm:spPr/>
    </dgm:pt>
    <dgm:pt modelId="{D3D6274E-7A53-4535-8DDB-6FEFD9595D6A}" type="pres">
      <dgm:prSet presAssocID="{C18A4081-F5AA-4463-B717-EF16C5518638}" presName="Name17" presStyleLbl="parChTrans1D3" presStyleIdx="1" presStyleCnt="3"/>
      <dgm:spPr/>
      <dgm:t>
        <a:bodyPr/>
        <a:lstStyle/>
        <a:p>
          <a:endParaRPr lang="en-US"/>
        </a:p>
      </dgm:t>
    </dgm:pt>
    <dgm:pt modelId="{A3DB5066-E0CB-40CC-9F6E-BEA2AFBEBE0E}" type="pres">
      <dgm:prSet presAssocID="{6B9CFBE6-E3D4-4268-A2C0-A0EDDFF534BF}" presName="hierRoot3" presStyleCnt="0"/>
      <dgm:spPr/>
    </dgm:pt>
    <dgm:pt modelId="{7139797D-92E8-4916-9845-E0AFD1AD1044}" type="pres">
      <dgm:prSet presAssocID="{6B9CFBE6-E3D4-4268-A2C0-A0EDDFF534BF}" presName="composite3" presStyleCnt="0"/>
      <dgm:spPr/>
    </dgm:pt>
    <dgm:pt modelId="{7EA3BF8F-283A-4488-9B12-4C5EBBB54C94}" type="pres">
      <dgm:prSet presAssocID="{6B9CFBE6-E3D4-4268-A2C0-A0EDDFF534BF}" presName="background3" presStyleLbl="node3" presStyleIdx="1" presStyleCnt="3"/>
      <dgm:spPr/>
    </dgm:pt>
    <dgm:pt modelId="{059DC607-FBE6-41B2-9D16-71536358F980}" type="pres">
      <dgm:prSet presAssocID="{6B9CFBE6-E3D4-4268-A2C0-A0EDDFF534BF}" presName="text3" presStyleLbl="fgAcc3" presStyleIdx="1" presStyleCnt="3" custLinFactNeighborX="-16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A9525B-8E91-491C-B758-C33D27C4ECA6}" type="pres">
      <dgm:prSet presAssocID="{6B9CFBE6-E3D4-4268-A2C0-A0EDDFF534BF}" presName="hierChild4" presStyleCnt="0"/>
      <dgm:spPr/>
    </dgm:pt>
    <dgm:pt modelId="{06BAE34E-7767-4414-951F-4910FB40E198}" type="pres">
      <dgm:prSet presAssocID="{032D3722-0BAE-4877-A13C-12AD8AD85307}" presName="Name17" presStyleLbl="parChTrans1D3" presStyleIdx="2" presStyleCnt="3"/>
      <dgm:spPr/>
      <dgm:t>
        <a:bodyPr/>
        <a:lstStyle/>
        <a:p>
          <a:endParaRPr lang="en-US"/>
        </a:p>
      </dgm:t>
    </dgm:pt>
    <dgm:pt modelId="{E88A685A-1A53-4BBB-8D90-9EA5B28AC334}" type="pres">
      <dgm:prSet presAssocID="{7FC96466-3930-4ED9-BCC3-FB6AFD4F9A8A}" presName="hierRoot3" presStyleCnt="0"/>
      <dgm:spPr/>
    </dgm:pt>
    <dgm:pt modelId="{D8721F69-A605-4786-8403-041A1ED081CA}" type="pres">
      <dgm:prSet presAssocID="{7FC96466-3930-4ED9-BCC3-FB6AFD4F9A8A}" presName="composite3" presStyleCnt="0"/>
      <dgm:spPr/>
    </dgm:pt>
    <dgm:pt modelId="{16079577-A354-4200-BFC0-0317D576280B}" type="pres">
      <dgm:prSet presAssocID="{7FC96466-3930-4ED9-BCC3-FB6AFD4F9A8A}" presName="background3" presStyleLbl="node3" presStyleIdx="2" presStyleCnt="3"/>
      <dgm:spPr/>
    </dgm:pt>
    <dgm:pt modelId="{86B1EE9E-8E57-4BDB-A5A1-8424B8033CE1}" type="pres">
      <dgm:prSet presAssocID="{7FC96466-3930-4ED9-BCC3-FB6AFD4F9A8A}" presName="text3" presStyleLbl="fgAcc3" presStyleIdx="2" presStyleCnt="3" custLinFactNeighborX="-16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2322CD-DD10-4E04-93CB-DA384A03E959}" type="pres">
      <dgm:prSet presAssocID="{7FC96466-3930-4ED9-BCC3-FB6AFD4F9A8A}" presName="hierChild4" presStyleCnt="0"/>
      <dgm:spPr/>
    </dgm:pt>
    <dgm:pt modelId="{4FF74024-DA40-494B-9CFD-200A9FB8E043}" type="pres">
      <dgm:prSet presAssocID="{B6D09951-2EB9-4CBC-8250-1125C84DBAE0}" presName="Name10" presStyleLbl="parChTrans1D2" presStyleIdx="3" presStyleCnt="5"/>
      <dgm:spPr/>
      <dgm:t>
        <a:bodyPr/>
        <a:lstStyle/>
        <a:p>
          <a:endParaRPr lang="en-US"/>
        </a:p>
      </dgm:t>
    </dgm:pt>
    <dgm:pt modelId="{ADA35E1C-7524-4E04-A3C8-D503EDB753D3}" type="pres">
      <dgm:prSet presAssocID="{BD87748F-46F9-4B4B-B055-4A3F8A5D016F}" presName="hierRoot2" presStyleCnt="0"/>
      <dgm:spPr/>
    </dgm:pt>
    <dgm:pt modelId="{8B434672-55CF-4B57-AA07-56B1BAC61F2E}" type="pres">
      <dgm:prSet presAssocID="{BD87748F-46F9-4B4B-B055-4A3F8A5D016F}" presName="composite2" presStyleCnt="0"/>
      <dgm:spPr/>
    </dgm:pt>
    <dgm:pt modelId="{75D79646-877D-43FA-A157-0A998AF49372}" type="pres">
      <dgm:prSet presAssocID="{BD87748F-46F9-4B4B-B055-4A3F8A5D016F}" presName="background2" presStyleLbl="node2" presStyleIdx="3" presStyleCnt="5"/>
      <dgm:spPr/>
    </dgm:pt>
    <dgm:pt modelId="{93DDCB5F-BDD2-45D4-95F1-590D049E368D}" type="pres">
      <dgm:prSet presAssocID="{BD87748F-46F9-4B4B-B055-4A3F8A5D016F}" presName="text2" presStyleLbl="fgAcc2" presStyleIdx="3" presStyleCnt="5" custLinFactNeighborX="-16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6D4B3A-3B85-4CEB-B0E9-E65AD886F895}" type="pres">
      <dgm:prSet presAssocID="{BD87748F-46F9-4B4B-B055-4A3F8A5D016F}" presName="hierChild3" presStyleCnt="0"/>
      <dgm:spPr/>
    </dgm:pt>
    <dgm:pt modelId="{711B840A-28E7-4B19-8C7A-EA2EE309CC55}" type="pres">
      <dgm:prSet presAssocID="{93B0F586-6D2C-4075-9A8D-25F8B5F6CDA1}" presName="Name10" presStyleLbl="parChTrans1D2" presStyleIdx="4" presStyleCnt="5"/>
      <dgm:spPr/>
      <dgm:t>
        <a:bodyPr/>
        <a:lstStyle/>
        <a:p>
          <a:endParaRPr lang="en-US"/>
        </a:p>
      </dgm:t>
    </dgm:pt>
    <dgm:pt modelId="{C6B22E3B-8CBA-4A2C-ABE1-AB5E93EF623D}" type="pres">
      <dgm:prSet presAssocID="{8C9158C6-8BFE-4B0A-87A7-945F6C5EEE07}" presName="hierRoot2" presStyleCnt="0"/>
      <dgm:spPr/>
    </dgm:pt>
    <dgm:pt modelId="{BCAD81D9-F644-4E62-9063-A99291ED8500}" type="pres">
      <dgm:prSet presAssocID="{8C9158C6-8BFE-4B0A-87A7-945F6C5EEE07}" presName="composite2" presStyleCnt="0"/>
      <dgm:spPr/>
    </dgm:pt>
    <dgm:pt modelId="{67CA624D-23AF-4922-BB7F-B642E0F7379A}" type="pres">
      <dgm:prSet presAssocID="{8C9158C6-8BFE-4B0A-87A7-945F6C5EEE07}" presName="background2" presStyleLbl="node2" presStyleIdx="4" presStyleCnt="5"/>
      <dgm:spPr/>
    </dgm:pt>
    <dgm:pt modelId="{FBFD6B33-F6DD-427F-AA45-5017AB5BE034}" type="pres">
      <dgm:prSet presAssocID="{8C9158C6-8BFE-4B0A-87A7-945F6C5EEE07}" presName="text2" presStyleLbl="fgAcc2" presStyleIdx="4" presStyleCnt="5" custLinFactNeighborX="-16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59157A-C42F-4AE9-8471-6FB9DBDC127F}" type="pres">
      <dgm:prSet presAssocID="{8C9158C6-8BFE-4B0A-87A7-945F6C5EEE07}" presName="hierChild3" presStyleCnt="0"/>
      <dgm:spPr/>
    </dgm:pt>
  </dgm:ptLst>
  <dgm:cxnLst>
    <dgm:cxn modelId="{02260DAC-E530-47FF-8E2A-13DBC2310617}" srcId="{80173C21-C9CF-4739-A338-0FBE3BBEB452}" destId="{3778D2DE-8334-43A1-B3F5-708F50454AF9}" srcOrd="1" destOrd="0" parTransId="{FC1DA52B-F44A-4FF7-803E-19BB16884347}" sibTransId="{6F39ADE9-E3A6-4DBD-91FB-ECAF37C7E758}"/>
    <dgm:cxn modelId="{1E9F5C27-CA4F-41FF-B9B7-CF1CEFCC4503}" type="presOf" srcId="{93B0F586-6D2C-4075-9A8D-25F8B5F6CDA1}" destId="{711B840A-28E7-4B19-8C7A-EA2EE309CC55}" srcOrd="0" destOrd="0" presId="urn:microsoft.com/office/officeart/2005/8/layout/hierarchy1"/>
    <dgm:cxn modelId="{C7D0EEC6-E1FD-46DC-8563-C794D42FE757}" srcId="{80173C21-C9CF-4739-A338-0FBE3BBEB452}" destId="{EF2FCCF4-25AC-4FEE-8B34-09C3B02B484C}" srcOrd="2" destOrd="0" parTransId="{12332612-0C3C-4F7A-9721-82B6FCC69EF3}" sibTransId="{243D00F6-1026-469F-9DFA-110520AE8603}"/>
    <dgm:cxn modelId="{0D2E593F-76ED-4268-897A-E1189A592478}" type="presOf" srcId="{65DF3A74-DB32-4183-9B21-D380F5229B63}" destId="{2C60A9C4-2666-4ECB-B921-BEFC3A58B9FC}" srcOrd="0" destOrd="0" presId="urn:microsoft.com/office/officeart/2005/8/layout/hierarchy1"/>
    <dgm:cxn modelId="{35FBDBA1-F360-49FE-A28C-03860E54F17C}" srcId="{80173C21-C9CF-4739-A338-0FBE3BBEB452}" destId="{BD87748F-46F9-4B4B-B055-4A3F8A5D016F}" srcOrd="3" destOrd="0" parTransId="{B6D09951-2EB9-4CBC-8250-1125C84DBAE0}" sibTransId="{DC922754-8B47-4253-8364-45421E6858A3}"/>
    <dgm:cxn modelId="{8C279018-4F91-47D9-99EB-04D267A6FBB0}" type="presOf" srcId="{FC1DA52B-F44A-4FF7-803E-19BB16884347}" destId="{834E69E9-8C59-4123-9FE4-C1FFE21FC748}" srcOrd="0" destOrd="0" presId="urn:microsoft.com/office/officeart/2005/8/layout/hierarchy1"/>
    <dgm:cxn modelId="{C9D8B7C7-AF89-48AA-A1B7-1ED96BE3D0FC}" type="presOf" srcId="{394ADB66-0C48-45D3-8D4B-9085F863D203}" destId="{B1C7AD33-B3F0-4C88-8C81-668E32744C91}" srcOrd="0" destOrd="0" presId="urn:microsoft.com/office/officeart/2005/8/layout/hierarchy1"/>
    <dgm:cxn modelId="{DB93F04C-4A3A-4818-A57E-6FA863D6E8CC}" type="presOf" srcId="{EF2FCCF4-25AC-4FEE-8B34-09C3B02B484C}" destId="{EE98BC8A-0D3E-4230-8D97-BAF94A90E1D3}" srcOrd="0" destOrd="0" presId="urn:microsoft.com/office/officeart/2005/8/layout/hierarchy1"/>
    <dgm:cxn modelId="{9C7FA981-5C76-484F-85CB-509EB90B6303}" srcId="{EF2FCCF4-25AC-4FEE-8B34-09C3B02B484C}" destId="{6B9CFBE6-E3D4-4268-A2C0-A0EDDFF534BF}" srcOrd="1" destOrd="0" parTransId="{C18A4081-F5AA-4463-B717-EF16C5518638}" sibTransId="{80742E2A-2545-49A6-BA48-5A20AC637E54}"/>
    <dgm:cxn modelId="{DC5F8180-5179-480F-B897-294712C6EE77}" type="presOf" srcId="{453976CC-9764-4248-9089-F5BCE1749815}" destId="{72CAF259-D878-48D3-A44A-F9E39B213344}" srcOrd="0" destOrd="0" presId="urn:microsoft.com/office/officeart/2005/8/layout/hierarchy1"/>
    <dgm:cxn modelId="{2FC7BA9B-6B07-4055-8AD8-F41FC095CA30}" type="presOf" srcId="{BD87748F-46F9-4B4B-B055-4A3F8A5D016F}" destId="{93DDCB5F-BDD2-45D4-95F1-590D049E368D}" srcOrd="0" destOrd="0" presId="urn:microsoft.com/office/officeart/2005/8/layout/hierarchy1"/>
    <dgm:cxn modelId="{2FF5C840-C688-4047-9BD4-C7BAD91D6835}" type="presOf" srcId="{61B430A5-42CC-4B1C-B9C9-F6024E79EDE2}" destId="{82F2EB95-B8C8-43A0-93D9-B6B8001C032D}" srcOrd="0" destOrd="0" presId="urn:microsoft.com/office/officeart/2005/8/layout/hierarchy1"/>
    <dgm:cxn modelId="{59EB9F8B-7E64-40DA-9491-7A3009ED3EC0}" type="presOf" srcId="{7FC96466-3930-4ED9-BCC3-FB6AFD4F9A8A}" destId="{86B1EE9E-8E57-4BDB-A5A1-8424B8033CE1}" srcOrd="0" destOrd="0" presId="urn:microsoft.com/office/officeart/2005/8/layout/hierarchy1"/>
    <dgm:cxn modelId="{BF2EE122-7E21-4C40-AED9-DBA4DEC3D0AA}" type="presOf" srcId="{3778D2DE-8334-43A1-B3F5-708F50454AF9}" destId="{38FD5CC0-7C6F-4BF3-AFA7-B52E421C4356}" srcOrd="0" destOrd="0" presId="urn:microsoft.com/office/officeart/2005/8/layout/hierarchy1"/>
    <dgm:cxn modelId="{CB160BDD-E642-4437-9DD7-E1FE6695605B}" srcId="{EF2FCCF4-25AC-4FEE-8B34-09C3B02B484C}" destId="{08F07569-7C04-473C-BFFB-E5884E2E5B40}" srcOrd="0" destOrd="0" parTransId="{65DF3A74-DB32-4183-9B21-D380F5229B63}" sibTransId="{6E90EC16-641A-495F-A943-6B068EB6C361}"/>
    <dgm:cxn modelId="{51A30C90-4D7D-44C1-833B-6E69E5E91BAE}" srcId="{453976CC-9764-4248-9089-F5BCE1749815}" destId="{80173C21-C9CF-4739-A338-0FBE3BBEB452}" srcOrd="0" destOrd="0" parTransId="{D7151709-3B6E-4F23-9E0D-5C5459ACF7E5}" sibTransId="{EB033CCB-2C88-4919-957E-EAA359F75F49}"/>
    <dgm:cxn modelId="{457FB59C-8BED-4CE6-902D-2D293D9B5682}" type="presOf" srcId="{80173C21-C9CF-4739-A338-0FBE3BBEB452}" destId="{A8932CD3-C990-41C8-BD0B-FD43ECF1E110}" srcOrd="0" destOrd="0" presId="urn:microsoft.com/office/officeart/2005/8/layout/hierarchy1"/>
    <dgm:cxn modelId="{6BD1FD4D-48D7-4B73-8D46-E3DB5EA2DE65}" srcId="{80173C21-C9CF-4739-A338-0FBE3BBEB452}" destId="{61B430A5-42CC-4B1C-B9C9-F6024E79EDE2}" srcOrd="0" destOrd="0" parTransId="{394ADB66-0C48-45D3-8D4B-9085F863D203}" sibTransId="{E02D4830-6B56-49E5-B305-4097C494889F}"/>
    <dgm:cxn modelId="{6A411F87-0878-48DB-BEBD-DDB64684938F}" srcId="{EF2FCCF4-25AC-4FEE-8B34-09C3B02B484C}" destId="{7FC96466-3930-4ED9-BCC3-FB6AFD4F9A8A}" srcOrd="2" destOrd="0" parTransId="{032D3722-0BAE-4877-A13C-12AD8AD85307}" sibTransId="{15030053-1D1D-4669-8768-48F7C6197C32}"/>
    <dgm:cxn modelId="{47CDCBE5-01B7-40A6-B864-6D3ABAAA3277}" type="presOf" srcId="{6B9CFBE6-E3D4-4268-A2C0-A0EDDFF534BF}" destId="{059DC607-FBE6-41B2-9D16-71536358F980}" srcOrd="0" destOrd="0" presId="urn:microsoft.com/office/officeart/2005/8/layout/hierarchy1"/>
    <dgm:cxn modelId="{826FF78B-807A-49CF-B423-0CAF70C1B75B}" srcId="{80173C21-C9CF-4739-A338-0FBE3BBEB452}" destId="{8C9158C6-8BFE-4B0A-87A7-945F6C5EEE07}" srcOrd="4" destOrd="0" parTransId="{93B0F586-6D2C-4075-9A8D-25F8B5F6CDA1}" sibTransId="{FDC9130A-4E2B-4E4A-BDAC-35896393D7E5}"/>
    <dgm:cxn modelId="{1F928920-4839-4DB3-BE93-1F64F986BA26}" type="presOf" srcId="{032D3722-0BAE-4877-A13C-12AD8AD85307}" destId="{06BAE34E-7767-4414-951F-4910FB40E198}" srcOrd="0" destOrd="0" presId="urn:microsoft.com/office/officeart/2005/8/layout/hierarchy1"/>
    <dgm:cxn modelId="{D438CDD0-A6D8-4535-AE2C-7F03C3A531F3}" type="presOf" srcId="{C18A4081-F5AA-4463-B717-EF16C5518638}" destId="{D3D6274E-7A53-4535-8DDB-6FEFD9595D6A}" srcOrd="0" destOrd="0" presId="urn:microsoft.com/office/officeart/2005/8/layout/hierarchy1"/>
    <dgm:cxn modelId="{F5C3DDA8-278B-434D-B9F9-062DD608ECA4}" type="presOf" srcId="{8C9158C6-8BFE-4B0A-87A7-945F6C5EEE07}" destId="{FBFD6B33-F6DD-427F-AA45-5017AB5BE034}" srcOrd="0" destOrd="0" presId="urn:microsoft.com/office/officeart/2005/8/layout/hierarchy1"/>
    <dgm:cxn modelId="{C338B1DA-C690-4129-BFA4-2C942CFD23E5}" type="presOf" srcId="{08F07569-7C04-473C-BFFB-E5884E2E5B40}" destId="{71C7353B-9A2B-4A80-BEAE-110B4EA16BEF}" srcOrd="0" destOrd="0" presId="urn:microsoft.com/office/officeart/2005/8/layout/hierarchy1"/>
    <dgm:cxn modelId="{8836CCB7-B540-492F-8767-D50F93B55D5E}" type="presOf" srcId="{B6D09951-2EB9-4CBC-8250-1125C84DBAE0}" destId="{4FF74024-DA40-494B-9CFD-200A9FB8E043}" srcOrd="0" destOrd="0" presId="urn:microsoft.com/office/officeart/2005/8/layout/hierarchy1"/>
    <dgm:cxn modelId="{4A019390-5AA6-426D-BD7F-AC9ED232FD1D}" type="presOf" srcId="{12332612-0C3C-4F7A-9721-82B6FCC69EF3}" destId="{28801B3C-4A60-49F8-A92C-D57373E5FF4E}" srcOrd="0" destOrd="0" presId="urn:microsoft.com/office/officeart/2005/8/layout/hierarchy1"/>
    <dgm:cxn modelId="{99751451-ADED-4EF2-A155-F70CDCF6BF6C}" type="presParOf" srcId="{72CAF259-D878-48D3-A44A-F9E39B213344}" destId="{F45E8420-866A-405B-9D1B-1263B57C0A38}" srcOrd="0" destOrd="0" presId="urn:microsoft.com/office/officeart/2005/8/layout/hierarchy1"/>
    <dgm:cxn modelId="{A8C84463-61D2-4551-991C-9175F4552CEF}" type="presParOf" srcId="{F45E8420-866A-405B-9D1B-1263B57C0A38}" destId="{31CDD361-E455-440D-AB4D-7E7FC72E90D7}" srcOrd="0" destOrd="0" presId="urn:microsoft.com/office/officeart/2005/8/layout/hierarchy1"/>
    <dgm:cxn modelId="{AF07024D-5C1B-4CF3-AAD9-AC60A8EEA01B}" type="presParOf" srcId="{31CDD361-E455-440D-AB4D-7E7FC72E90D7}" destId="{F0E7BE8B-8451-4A15-A170-6FEBE37A1952}" srcOrd="0" destOrd="0" presId="urn:microsoft.com/office/officeart/2005/8/layout/hierarchy1"/>
    <dgm:cxn modelId="{C660FDD8-AD26-436A-B3E4-D8C7F33CD50E}" type="presParOf" srcId="{31CDD361-E455-440D-AB4D-7E7FC72E90D7}" destId="{A8932CD3-C990-41C8-BD0B-FD43ECF1E110}" srcOrd="1" destOrd="0" presId="urn:microsoft.com/office/officeart/2005/8/layout/hierarchy1"/>
    <dgm:cxn modelId="{A0827104-B896-429D-A206-5513D1561BC7}" type="presParOf" srcId="{F45E8420-866A-405B-9D1B-1263B57C0A38}" destId="{04C0477A-ABAF-4416-B4D1-7F65921DC30D}" srcOrd="1" destOrd="0" presId="urn:microsoft.com/office/officeart/2005/8/layout/hierarchy1"/>
    <dgm:cxn modelId="{2709886A-B114-46EB-A127-81B3BF4EF43D}" type="presParOf" srcId="{04C0477A-ABAF-4416-B4D1-7F65921DC30D}" destId="{B1C7AD33-B3F0-4C88-8C81-668E32744C91}" srcOrd="0" destOrd="0" presId="urn:microsoft.com/office/officeart/2005/8/layout/hierarchy1"/>
    <dgm:cxn modelId="{D033B737-A965-42F9-84B2-57DFF7133FC1}" type="presParOf" srcId="{04C0477A-ABAF-4416-B4D1-7F65921DC30D}" destId="{97DFC8F6-42EC-4811-84A0-970A00A97D52}" srcOrd="1" destOrd="0" presId="urn:microsoft.com/office/officeart/2005/8/layout/hierarchy1"/>
    <dgm:cxn modelId="{2772D917-CC4D-4B18-8347-A16C3C7F1CC9}" type="presParOf" srcId="{97DFC8F6-42EC-4811-84A0-970A00A97D52}" destId="{C671051B-C80B-4534-9E57-D24805BDC686}" srcOrd="0" destOrd="0" presId="urn:microsoft.com/office/officeart/2005/8/layout/hierarchy1"/>
    <dgm:cxn modelId="{B4F47AFE-F3F6-4AB5-A3F5-B3193676E264}" type="presParOf" srcId="{C671051B-C80B-4534-9E57-D24805BDC686}" destId="{30D9B907-CD95-464F-B15F-1F30D3663BB6}" srcOrd="0" destOrd="0" presId="urn:microsoft.com/office/officeart/2005/8/layout/hierarchy1"/>
    <dgm:cxn modelId="{3DDF65BB-103E-4FF8-8C63-732906AECB34}" type="presParOf" srcId="{C671051B-C80B-4534-9E57-D24805BDC686}" destId="{82F2EB95-B8C8-43A0-93D9-B6B8001C032D}" srcOrd="1" destOrd="0" presId="urn:microsoft.com/office/officeart/2005/8/layout/hierarchy1"/>
    <dgm:cxn modelId="{7A758241-E5A7-477A-B199-971CEC5425E3}" type="presParOf" srcId="{97DFC8F6-42EC-4811-84A0-970A00A97D52}" destId="{9EE4132B-1218-4599-80CF-2AB65AAAD7B2}" srcOrd="1" destOrd="0" presId="urn:microsoft.com/office/officeart/2005/8/layout/hierarchy1"/>
    <dgm:cxn modelId="{B863DF57-0BC0-480C-8950-E2DF8E511C27}" type="presParOf" srcId="{04C0477A-ABAF-4416-B4D1-7F65921DC30D}" destId="{834E69E9-8C59-4123-9FE4-C1FFE21FC748}" srcOrd="2" destOrd="0" presId="urn:microsoft.com/office/officeart/2005/8/layout/hierarchy1"/>
    <dgm:cxn modelId="{9FBA7549-34FD-4BFA-984C-52B704423207}" type="presParOf" srcId="{04C0477A-ABAF-4416-B4D1-7F65921DC30D}" destId="{FD38F103-77BF-494A-A443-6150AA057750}" srcOrd="3" destOrd="0" presId="urn:microsoft.com/office/officeart/2005/8/layout/hierarchy1"/>
    <dgm:cxn modelId="{FB66D35E-7702-4182-8B0F-309638689DE3}" type="presParOf" srcId="{FD38F103-77BF-494A-A443-6150AA057750}" destId="{27119E2A-B421-475F-AF94-DA0B51E3E078}" srcOrd="0" destOrd="0" presId="urn:microsoft.com/office/officeart/2005/8/layout/hierarchy1"/>
    <dgm:cxn modelId="{669D32D6-30A1-45C6-92ED-DD4BB64DEC20}" type="presParOf" srcId="{27119E2A-B421-475F-AF94-DA0B51E3E078}" destId="{B9EFCAE7-ADA7-45C7-91A2-1B2F162D430D}" srcOrd="0" destOrd="0" presId="urn:microsoft.com/office/officeart/2005/8/layout/hierarchy1"/>
    <dgm:cxn modelId="{8845C19F-496E-4B06-A76C-C6FED4AB3B66}" type="presParOf" srcId="{27119E2A-B421-475F-AF94-DA0B51E3E078}" destId="{38FD5CC0-7C6F-4BF3-AFA7-B52E421C4356}" srcOrd="1" destOrd="0" presId="urn:microsoft.com/office/officeart/2005/8/layout/hierarchy1"/>
    <dgm:cxn modelId="{A5124FF8-4A6C-4545-A71B-5D551C8FA8BC}" type="presParOf" srcId="{FD38F103-77BF-494A-A443-6150AA057750}" destId="{3B509DD0-668F-4B46-873B-07C1B1FA7A80}" srcOrd="1" destOrd="0" presId="urn:microsoft.com/office/officeart/2005/8/layout/hierarchy1"/>
    <dgm:cxn modelId="{EA4365BE-C4BA-476B-99BF-3865381BD746}" type="presParOf" srcId="{04C0477A-ABAF-4416-B4D1-7F65921DC30D}" destId="{28801B3C-4A60-49F8-A92C-D57373E5FF4E}" srcOrd="4" destOrd="0" presId="urn:microsoft.com/office/officeart/2005/8/layout/hierarchy1"/>
    <dgm:cxn modelId="{DF520AB4-901C-4993-8294-DE8D29F715A8}" type="presParOf" srcId="{04C0477A-ABAF-4416-B4D1-7F65921DC30D}" destId="{52C6A826-E6CD-4D3D-8B69-5F0DA9352DE5}" srcOrd="5" destOrd="0" presId="urn:microsoft.com/office/officeart/2005/8/layout/hierarchy1"/>
    <dgm:cxn modelId="{5A6367F5-A84E-404C-B062-995281216A3B}" type="presParOf" srcId="{52C6A826-E6CD-4D3D-8B69-5F0DA9352DE5}" destId="{6A227CD7-8B13-44B9-8B7A-DA8200521510}" srcOrd="0" destOrd="0" presId="urn:microsoft.com/office/officeart/2005/8/layout/hierarchy1"/>
    <dgm:cxn modelId="{F3B1DC7D-10EA-4563-B587-2150E143494D}" type="presParOf" srcId="{6A227CD7-8B13-44B9-8B7A-DA8200521510}" destId="{8EC33199-A51E-46D3-8123-D518AB41CEAC}" srcOrd="0" destOrd="0" presId="urn:microsoft.com/office/officeart/2005/8/layout/hierarchy1"/>
    <dgm:cxn modelId="{0EFDD7E0-9268-4DE7-AB48-63FF242910FE}" type="presParOf" srcId="{6A227CD7-8B13-44B9-8B7A-DA8200521510}" destId="{EE98BC8A-0D3E-4230-8D97-BAF94A90E1D3}" srcOrd="1" destOrd="0" presId="urn:microsoft.com/office/officeart/2005/8/layout/hierarchy1"/>
    <dgm:cxn modelId="{95E2576B-BFD9-4BAA-BE66-2FA84A14CFA8}" type="presParOf" srcId="{52C6A826-E6CD-4D3D-8B69-5F0DA9352DE5}" destId="{D3519484-8418-4681-B0CB-1B07F5BF0617}" srcOrd="1" destOrd="0" presId="urn:microsoft.com/office/officeart/2005/8/layout/hierarchy1"/>
    <dgm:cxn modelId="{6ACB919F-EAC3-4F3C-907D-4C92D0A775E1}" type="presParOf" srcId="{D3519484-8418-4681-B0CB-1B07F5BF0617}" destId="{2C60A9C4-2666-4ECB-B921-BEFC3A58B9FC}" srcOrd="0" destOrd="0" presId="urn:microsoft.com/office/officeart/2005/8/layout/hierarchy1"/>
    <dgm:cxn modelId="{03E12299-FCC8-4F09-9AAD-70B19A81E18A}" type="presParOf" srcId="{D3519484-8418-4681-B0CB-1B07F5BF0617}" destId="{3E3E2D9A-153E-4CA0-A1D2-C85E2BF64382}" srcOrd="1" destOrd="0" presId="urn:microsoft.com/office/officeart/2005/8/layout/hierarchy1"/>
    <dgm:cxn modelId="{7A413F8E-5217-468E-8608-1D10DCB3DAF4}" type="presParOf" srcId="{3E3E2D9A-153E-4CA0-A1D2-C85E2BF64382}" destId="{2B3AD8F6-48F2-4135-BA91-03D2186B5592}" srcOrd="0" destOrd="0" presId="urn:microsoft.com/office/officeart/2005/8/layout/hierarchy1"/>
    <dgm:cxn modelId="{09043BAF-8816-4B20-8C3A-6D41B820EFCE}" type="presParOf" srcId="{2B3AD8F6-48F2-4135-BA91-03D2186B5592}" destId="{D1075DE7-C98B-43C2-9C4B-472D4D5C39CC}" srcOrd="0" destOrd="0" presId="urn:microsoft.com/office/officeart/2005/8/layout/hierarchy1"/>
    <dgm:cxn modelId="{EEAD648F-F9B7-407B-B31E-9EBFCCC7E0EE}" type="presParOf" srcId="{2B3AD8F6-48F2-4135-BA91-03D2186B5592}" destId="{71C7353B-9A2B-4A80-BEAE-110B4EA16BEF}" srcOrd="1" destOrd="0" presId="urn:microsoft.com/office/officeart/2005/8/layout/hierarchy1"/>
    <dgm:cxn modelId="{16A1A84D-2BB4-41B2-B532-4F6A17B328AD}" type="presParOf" srcId="{3E3E2D9A-153E-4CA0-A1D2-C85E2BF64382}" destId="{E97BA19B-DBF7-45FA-ADD8-81D94422FED6}" srcOrd="1" destOrd="0" presId="urn:microsoft.com/office/officeart/2005/8/layout/hierarchy1"/>
    <dgm:cxn modelId="{191D889A-DA89-493C-B9F3-F1732B6DA99E}" type="presParOf" srcId="{D3519484-8418-4681-B0CB-1B07F5BF0617}" destId="{D3D6274E-7A53-4535-8DDB-6FEFD9595D6A}" srcOrd="2" destOrd="0" presId="urn:microsoft.com/office/officeart/2005/8/layout/hierarchy1"/>
    <dgm:cxn modelId="{6BDD0A63-214E-4BF0-BE25-D493BDE71C0B}" type="presParOf" srcId="{D3519484-8418-4681-B0CB-1B07F5BF0617}" destId="{A3DB5066-E0CB-40CC-9F6E-BEA2AFBEBE0E}" srcOrd="3" destOrd="0" presId="urn:microsoft.com/office/officeart/2005/8/layout/hierarchy1"/>
    <dgm:cxn modelId="{DA4232FE-55D9-4506-82E4-55D507416B07}" type="presParOf" srcId="{A3DB5066-E0CB-40CC-9F6E-BEA2AFBEBE0E}" destId="{7139797D-92E8-4916-9845-E0AFD1AD1044}" srcOrd="0" destOrd="0" presId="urn:microsoft.com/office/officeart/2005/8/layout/hierarchy1"/>
    <dgm:cxn modelId="{0EECDA55-03E5-4D50-BF98-26889B935F4D}" type="presParOf" srcId="{7139797D-92E8-4916-9845-E0AFD1AD1044}" destId="{7EA3BF8F-283A-4488-9B12-4C5EBBB54C94}" srcOrd="0" destOrd="0" presId="urn:microsoft.com/office/officeart/2005/8/layout/hierarchy1"/>
    <dgm:cxn modelId="{72868DE7-78E6-402A-940A-1D64782D2AE0}" type="presParOf" srcId="{7139797D-92E8-4916-9845-E0AFD1AD1044}" destId="{059DC607-FBE6-41B2-9D16-71536358F980}" srcOrd="1" destOrd="0" presId="urn:microsoft.com/office/officeart/2005/8/layout/hierarchy1"/>
    <dgm:cxn modelId="{394B3C62-22E4-4F6F-8BA6-A2A223B0EB9F}" type="presParOf" srcId="{A3DB5066-E0CB-40CC-9F6E-BEA2AFBEBE0E}" destId="{79A9525B-8E91-491C-B758-C33D27C4ECA6}" srcOrd="1" destOrd="0" presId="urn:microsoft.com/office/officeart/2005/8/layout/hierarchy1"/>
    <dgm:cxn modelId="{F665B9C8-36A9-4CEA-9409-BF38DC69CAD7}" type="presParOf" srcId="{D3519484-8418-4681-B0CB-1B07F5BF0617}" destId="{06BAE34E-7767-4414-951F-4910FB40E198}" srcOrd="4" destOrd="0" presId="urn:microsoft.com/office/officeart/2005/8/layout/hierarchy1"/>
    <dgm:cxn modelId="{370F0948-D593-431F-AF8B-1E4A2AD272CE}" type="presParOf" srcId="{D3519484-8418-4681-B0CB-1B07F5BF0617}" destId="{E88A685A-1A53-4BBB-8D90-9EA5B28AC334}" srcOrd="5" destOrd="0" presId="urn:microsoft.com/office/officeart/2005/8/layout/hierarchy1"/>
    <dgm:cxn modelId="{356A8D01-BAC2-4534-AD7E-079C24294FEA}" type="presParOf" srcId="{E88A685A-1A53-4BBB-8D90-9EA5B28AC334}" destId="{D8721F69-A605-4786-8403-041A1ED081CA}" srcOrd="0" destOrd="0" presId="urn:microsoft.com/office/officeart/2005/8/layout/hierarchy1"/>
    <dgm:cxn modelId="{08319750-8D6D-406F-A458-9A53F942CBD6}" type="presParOf" srcId="{D8721F69-A605-4786-8403-041A1ED081CA}" destId="{16079577-A354-4200-BFC0-0317D576280B}" srcOrd="0" destOrd="0" presId="urn:microsoft.com/office/officeart/2005/8/layout/hierarchy1"/>
    <dgm:cxn modelId="{189AA9F3-E482-4158-98AB-6C9D4062DF1C}" type="presParOf" srcId="{D8721F69-A605-4786-8403-041A1ED081CA}" destId="{86B1EE9E-8E57-4BDB-A5A1-8424B8033CE1}" srcOrd="1" destOrd="0" presId="urn:microsoft.com/office/officeart/2005/8/layout/hierarchy1"/>
    <dgm:cxn modelId="{25027DAF-E4CC-41E9-8E6B-5FA2F7655AFC}" type="presParOf" srcId="{E88A685A-1A53-4BBB-8D90-9EA5B28AC334}" destId="{592322CD-DD10-4E04-93CB-DA384A03E959}" srcOrd="1" destOrd="0" presId="urn:microsoft.com/office/officeart/2005/8/layout/hierarchy1"/>
    <dgm:cxn modelId="{65A1C00C-00A2-42A3-B926-BAE4D41042EF}" type="presParOf" srcId="{04C0477A-ABAF-4416-B4D1-7F65921DC30D}" destId="{4FF74024-DA40-494B-9CFD-200A9FB8E043}" srcOrd="6" destOrd="0" presId="urn:microsoft.com/office/officeart/2005/8/layout/hierarchy1"/>
    <dgm:cxn modelId="{EB312A75-2ACC-4CAB-8C8A-235DD6C57479}" type="presParOf" srcId="{04C0477A-ABAF-4416-B4D1-7F65921DC30D}" destId="{ADA35E1C-7524-4E04-A3C8-D503EDB753D3}" srcOrd="7" destOrd="0" presId="urn:microsoft.com/office/officeart/2005/8/layout/hierarchy1"/>
    <dgm:cxn modelId="{EBAED70D-6FA9-439C-83E2-9BE37645F47F}" type="presParOf" srcId="{ADA35E1C-7524-4E04-A3C8-D503EDB753D3}" destId="{8B434672-55CF-4B57-AA07-56B1BAC61F2E}" srcOrd="0" destOrd="0" presId="urn:microsoft.com/office/officeart/2005/8/layout/hierarchy1"/>
    <dgm:cxn modelId="{A7A51F49-D39E-414B-A825-8C6009F3E170}" type="presParOf" srcId="{8B434672-55CF-4B57-AA07-56B1BAC61F2E}" destId="{75D79646-877D-43FA-A157-0A998AF49372}" srcOrd="0" destOrd="0" presId="urn:microsoft.com/office/officeart/2005/8/layout/hierarchy1"/>
    <dgm:cxn modelId="{16649C5F-619C-41C3-AB0A-A63E3F8CF59D}" type="presParOf" srcId="{8B434672-55CF-4B57-AA07-56B1BAC61F2E}" destId="{93DDCB5F-BDD2-45D4-95F1-590D049E368D}" srcOrd="1" destOrd="0" presId="urn:microsoft.com/office/officeart/2005/8/layout/hierarchy1"/>
    <dgm:cxn modelId="{482918E4-98F3-48EA-A201-8A8191ED56F3}" type="presParOf" srcId="{ADA35E1C-7524-4E04-A3C8-D503EDB753D3}" destId="{296D4B3A-3B85-4CEB-B0E9-E65AD886F895}" srcOrd="1" destOrd="0" presId="urn:microsoft.com/office/officeart/2005/8/layout/hierarchy1"/>
    <dgm:cxn modelId="{70BE9165-FEA8-4ACC-A327-B2E49A8E4098}" type="presParOf" srcId="{04C0477A-ABAF-4416-B4D1-7F65921DC30D}" destId="{711B840A-28E7-4B19-8C7A-EA2EE309CC55}" srcOrd="8" destOrd="0" presId="urn:microsoft.com/office/officeart/2005/8/layout/hierarchy1"/>
    <dgm:cxn modelId="{44D68E22-CDAA-4B2D-AA33-BFEB7EDE4828}" type="presParOf" srcId="{04C0477A-ABAF-4416-B4D1-7F65921DC30D}" destId="{C6B22E3B-8CBA-4A2C-ABE1-AB5E93EF623D}" srcOrd="9" destOrd="0" presId="urn:microsoft.com/office/officeart/2005/8/layout/hierarchy1"/>
    <dgm:cxn modelId="{C6D0F015-548A-4386-9E62-5B33C0BA33F9}" type="presParOf" srcId="{C6B22E3B-8CBA-4A2C-ABE1-AB5E93EF623D}" destId="{BCAD81D9-F644-4E62-9063-A99291ED8500}" srcOrd="0" destOrd="0" presId="urn:microsoft.com/office/officeart/2005/8/layout/hierarchy1"/>
    <dgm:cxn modelId="{DF7E420E-895B-4E74-8133-69344405BF82}" type="presParOf" srcId="{BCAD81D9-F644-4E62-9063-A99291ED8500}" destId="{67CA624D-23AF-4922-BB7F-B642E0F7379A}" srcOrd="0" destOrd="0" presId="urn:microsoft.com/office/officeart/2005/8/layout/hierarchy1"/>
    <dgm:cxn modelId="{0221AC46-4044-4D12-8468-EABF84E2EB06}" type="presParOf" srcId="{BCAD81D9-F644-4E62-9063-A99291ED8500}" destId="{FBFD6B33-F6DD-427F-AA45-5017AB5BE034}" srcOrd="1" destOrd="0" presId="urn:microsoft.com/office/officeart/2005/8/layout/hierarchy1"/>
    <dgm:cxn modelId="{18C9EE4B-043D-4CFB-9D9C-6DFEDC692DED}" type="presParOf" srcId="{C6B22E3B-8CBA-4A2C-ABE1-AB5E93EF623D}" destId="{5659157A-C42F-4AE9-8471-6FB9DBDC127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B840A-28E7-4B19-8C7A-EA2EE309CC55}">
      <dsp:nvSpPr>
        <dsp:cNvPr id="0" name=""/>
        <dsp:cNvSpPr/>
      </dsp:nvSpPr>
      <dsp:spPr>
        <a:xfrm>
          <a:off x="3638119" y="1347442"/>
          <a:ext cx="3035032" cy="3414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478"/>
              </a:lnTo>
              <a:lnTo>
                <a:pt x="3035032" y="226478"/>
              </a:lnTo>
              <a:lnTo>
                <a:pt x="3035032" y="34149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F74024-DA40-494B-9CFD-200A9FB8E043}">
      <dsp:nvSpPr>
        <dsp:cNvPr id="0" name=""/>
        <dsp:cNvSpPr/>
      </dsp:nvSpPr>
      <dsp:spPr>
        <a:xfrm>
          <a:off x="3638119" y="1347442"/>
          <a:ext cx="1517516" cy="3414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478"/>
              </a:lnTo>
              <a:lnTo>
                <a:pt x="1517516" y="226478"/>
              </a:lnTo>
              <a:lnTo>
                <a:pt x="1517516" y="34149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BAE34E-7767-4414-951F-4910FB40E198}">
      <dsp:nvSpPr>
        <dsp:cNvPr id="0" name=""/>
        <dsp:cNvSpPr/>
      </dsp:nvSpPr>
      <dsp:spPr>
        <a:xfrm>
          <a:off x="3638119" y="2477361"/>
          <a:ext cx="1517516" cy="361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079"/>
              </a:lnTo>
              <a:lnTo>
                <a:pt x="1517516" y="246079"/>
              </a:lnTo>
              <a:lnTo>
                <a:pt x="1517516" y="36109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D6274E-7A53-4535-8DDB-6FEFD9595D6A}">
      <dsp:nvSpPr>
        <dsp:cNvPr id="0" name=""/>
        <dsp:cNvSpPr/>
      </dsp:nvSpPr>
      <dsp:spPr>
        <a:xfrm>
          <a:off x="3592399" y="2477361"/>
          <a:ext cx="91440" cy="3610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109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60A9C4-2666-4ECB-B921-BEFC3A58B9FC}">
      <dsp:nvSpPr>
        <dsp:cNvPr id="0" name=""/>
        <dsp:cNvSpPr/>
      </dsp:nvSpPr>
      <dsp:spPr>
        <a:xfrm>
          <a:off x="2120603" y="2477361"/>
          <a:ext cx="1517516" cy="361099"/>
        </a:xfrm>
        <a:custGeom>
          <a:avLst/>
          <a:gdLst/>
          <a:ahLst/>
          <a:cxnLst/>
          <a:rect l="0" t="0" r="0" b="0"/>
          <a:pathLst>
            <a:path>
              <a:moveTo>
                <a:pt x="1517516" y="0"/>
              </a:moveTo>
              <a:lnTo>
                <a:pt x="1517516" y="246079"/>
              </a:lnTo>
              <a:lnTo>
                <a:pt x="0" y="246079"/>
              </a:lnTo>
              <a:lnTo>
                <a:pt x="0" y="36109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801B3C-4A60-49F8-A92C-D57373E5FF4E}">
      <dsp:nvSpPr>
        <dsp:cNvPr id="0" name=""/>
        <dsp:cNvSpPr/>
      </dsp:nvSpPr>
      <dsp:spPr>
        <a:xfrm>
          <a:off x="3592399" y="1347442"/>
          <a:ext cx="91440" cy="3414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1499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4E69E9-8C59-4123-9FE4-C1FFE21FC748}">
      <dsp:nvSpPr>
        <dsp:cNvPr id="0" name=""/>
        <dsp:cNvSpPr/>
      </dsp:nvSpPr>
      <dsp:spPr>
        <a:xfrm>
          <a:off x="2120603" y="1347442"/>
          <a:ext cx="1517516" cy="341499"/>
        </a:xfrm>
        <a:custGeom>
          <a:avLst/>
          <a:gdLst/>
          <a:ahLst/>
          <a:cxnLst/>
          <a:rect l="0" t="0" r="0" b="0"/>
          <a:pathLst>
            <a:path>
              <a:moveTo>
                <a:pt x="1517516" y="0"/>
              </a:moveTo>
              <a:lnTo>
                <a:pt x="1517516" y="226478"/>
              </a:lnTo>
              <a:lnTo>
                <a:pt x="0" y="226478"/>
              </a:lnTo>
              <a:lnTo>
                <a:pt x="0" y="34149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C7AD33-B3F0-4C88-8C81-668E32744C91}">
      <dsp:nvSpPr>
        <dsp:cNvPr id="0" name=""/>
        <dsp:cNvSpPr/>
      </dsp:nvSpPr>
      <dsp:spPr>
        <a:xfrm>
          <a:off x="603087" y="1347442"/>
          <a:ext cx="3035032" cy="341499"/>
        </a:xfrm>
        <a:custGeom>
          <a:avLst/>
          <a:gdLst/>
          <a:ahLst/>
          <a:cxnLst/>
          <a:rect l="0" t="0" r="0" b="0"/>
          <a:pathLst>
            <a:path>
              <a:moveTo>
                <a:pt x="3035032" y="0"/>
              </a:moveTo>
              <a:lnTo>
                <a:pt x="3035032" y="226478"/>
              </a:lnTo>
              <a:lnTo>
                <a:pt x="0" y="226478"/>
              </a:lnTo>
              <a:lnTo>
                <a:pt x="0" y="341499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E7BE8B-8451-4A15-A170-6FEBE37A1952}">
      <dsp:nvSpPr>
        <dsp:cNvPr id="0" name=""/>
        <dsp:cNvSpPr/>
      </dsp:nvSpPr>
      <dsp:spPr>
        <a:xfrm>
          <a:off x="3017317" y="559024"/>
          <a:ext cx="1241604" cy="78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75000"/>
              </a:schemeClr>
            </a:gs>
            <a:gs pos="50000">
              <a:schemeClr val="accent1">
                <a:lumMod val="75000"/>
              </a:schemeClr>
            </a:gs>
            <a:gs pos="70000">
              <a:schemeClr val="bg2">
                <a:lumMod val="50000"/>
              </a:schemeClr>
            </a:gs>
            <a:gs pos="100000">
              <a:schemeClr val="bg2">
                <a:lumMod val="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8932CD3-C990-41C8-BD0B-FD43ECF1E110}">
      <dsp:nvSpPr>
        <dsp:cNvPr id="0" name=""/>
        <dsp:cNvSpPr/>
      </dsp:nvSpPr>
      <dsp:spPr>
        <a:xfrm>
          <a:off x="3155273" y="690082"/>
          <a:ext cx="1241604" cy="788418"/>
        </a:xfrm>
        <a:prstGeom prst="roundRect">
          <a:avLst>
            <a:gd name="adj" fmla="val 10000"/>
          </a:avLst>
        </a:prstGeom>
        <a:solidFill>
          <a:srgbClr val="FFFFFF"/>
        </a:solidFill>
        <a:ln w="9525" cap="flat" cmpd="sng" algn="ctr">
          <a:solidFill>
            <a:schemeClr val="bg2">
              <a:lumMod val="50000"/>
            </a:schemeClr>
          </a:solidFill>
          <a:prstDash val="solid"/>
        </a:ln>
        <a:effectLst>
          <a:outerShdw blurRad="50800" dist="127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Measurable Skill Gains</a:t>
          </a:r>
        </a:p>
      </dsp:txBody>
      <dsp:txXfrm>
        <a:off x="3178365" y="713174"/>
        <a:ext cx="1195420" cy="742234"/>
      </dsp:txXfrm>
    </dsp:sp>
    <dsp:sp modelId="{30D9B907-CD95-464F-B15F-1F30D3663BB6}">
      <dsp:nvSpPr>
        <dsp:cNvPr id="0" name=""/>
        <dsp:cNvSpPr/>
      </dsp:nvSpPr>
      <dsp:spPr>
        <a:xfrm>
          <a:off x="-17714" y="1688942"/>
          <a:ext cx="1241604" cy="78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75000"/>
              </a:schemeClr>
            </a:gs>
            <a:gs pos="50000">
              <a:schemeClr val="accent1">
                <a:lumMod val="75000"/>
              </a:schemeClr>
            </a:gs>
            <a:gs pos="70000">
              <a:schemeClr val="bg2">
                <a:lumMod val="50000"/>
              </a:schemeClr>
            </a:gs>
            <a:gs pos="100000">
              <a:schemeClr val="bg2">
                <a:lumMod val="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2F2EB95-B8C8-43A0-93D9-B6B8001C032D}">
      <dsp:nvSpPr>
        <dsp:cNvPr id="0" name=""/>
        <dsp:cNvSpPr/>
      </dsp:nvSpPr>
      <dsp:spPr>
        <a:xfrm>
          <a:off x="120241" y="1820000"/>
          <a:ext cx="1241604" cy="788418"/>
        </a:xfrm>
        <a:prstGeom prst="roundRect">
          <a:avLst>
            <a:gd name="adj" fmla="val 10000"/>
          </a:avLst>
        </a:prstGeom>
        <a:solidFill>
          <a:srgbClr val="FFFFFF"/>
        </a:solidFill>
        <a:ln w="9525" cap="flat" cmpd="sng" algn="ctr">
          <a:solidFill>
            <a:schemeClr val="bg2">
              <a:lumMod val="5000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solidFill>
                <a:schemeClr val="tx1"/>
              </a:solidFill>
            </a:rPr>
            <a:t>Secondary diploma/ equivalent</a:t>
          </a:r>
        </a:p>
      </dsp:txBody>
      <dsp:txXfrm>
        <a:off x="143333" y="1843092"/>
        <a:ext cx="1195420" cy="742234"/>
      </dsp:txXfrm>
    </dsp:sp>
    <dsp:sp modelId="{B9EFCAE7-ADA7-45C7-91A2-1B2F162D430D}">
      <dsp:nvSpPr>
        <dsp:cNvPr id="0" name=""/>
        <dsp:cNvSpPr/>
      </dsp:nvSpPr>
      <dsp:spPr>
        <a:xfrm>
          <a:off x="1499801" y="1688942"/>
          <a:ext cx="1241604" cy="78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8FD5CC0-7C6F-4BF3-AFA7-B52E421C4356}">
      <dsp:nvSpPr>
        <dsp:cNvPr id="0" name=""/>
        <dsp:cNvSpPr/>
      </dsp:nvSpPr>
      <dsp:spPr>
        <a:xfrm>
          <a:off x="1637757" y="1820000"/>
          <a:ext cx="1241604" cy="788418"/>
        </a:xfrm>
        <a:prstGeom prst="roundRect">
          <a:avLst>
            <a:gd name="adj" fmla="val 10000"/>
          </a:avLst>
        </a:prstGeom>
        <a:solidFill>
          <a:srgbClr val="FFFFFF"/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Secondary or </a:t>
          </a:r>
          <a:br>
            <a:rPr lang="en-US" sz="1100" kern="1200" dirty="0"/>
          </a:br>
          <a:r>
            <a:rPr lang="en-US" sz="1100" kern="1200" dirty="0"/>
            <a:t>postsecondary transcript</a:t>
          </a:r>
        </a:p>
      </dsp:txBody>
      <dsp:txXfrm>
        <a:off x="1660849" y="1843092"/>
        <a:ext cx="1195420" cy="742234"/>
      </dsp:txXfrm>
    </dsp:sp>
    <dsp:sp modelId="{8EC33199-A51E-46D3-8123-D518AB41CEAC}">
      <dsp:nvSpPr>
        <dsp:cNvPr id="0" name=""/>
        <dsp:cNvSpPr/>
      </dsp:nvSpPr>
      <dsp:spPr>
        <a:xfrm>
          <a:off x="3017317" y="1688942"/>
          <a:ext cx="1241604" cy="78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75000"/>
              </a:schemeClr>
            </a:gs>
            <a:gs pos="50000">
              <a:schemeClr val="accent1">
                <a:lumMod val="75000"/>
              </a:schemeClr>
            </a:gs>
            <a:gs pos="70000">
              <a:schemeClr val="bg2">
                <a:lumMod val="50000"/>
              </a:schemeClr>
            </a:gs>
            <a:gs pos="100000">
              <a:schemeClr val="bg2">
                <a:lumMod val="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E98BC8A-0D3E-4230-8D97-BAF94A90E1D3}">
      <dsp:nvSpPr>
        <dsp:cNvPr id="0" name=""/>
        <dsp:cNvSpPr/>
      </dsp:nvSpPr>
      <dsp:spPr>
        <a:xfrm>
          <a:off x="3155273" y="1820000"/>
          <a:ext cx="1241604" cy="788418"/>
        </a:xfrm>
        <a:prstGeom prst="roundRect">
          <a:avLst>
            <a:gd name="adj" fmla="val 10000"/>
          </a:avLst>
        </a:prstGeom>
        <a:solidFill>
          <a:srgbClr val="FFFFFF"/>
        </a:solidFill>
        <a:ln w="9525" cap="flat" cmpd="sng" algn="ctr">
          <a:solidFill>
            <a:srgbClr val="00B0F0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solidFill>
                <a:schemeClr val="tx1"/>
              </a:solidFill>
            </a:rPr>
            <a:t>Educational functioning</a:t>
          </a:r>
          <a:r>
            <a:rPr lang="en-US" sz="1100" b="0" kern="1200" dirty="0">
              <a:solidFill>
                <a:schemeClr val="tx1"/>
              </a:solidFill>
            </a:rPr>
            <a:t>‒</a:t>
          </a:r>
          <a:r>
            <a:rPr lang="en-US" sz="1100" kern="1200" dirty="0">
              <a:solidFill>
                <a:schemeClr val="tx1"/>
              </a:solidFill>
            </a:rPr>
            <a:t>level gain</a:t>
          </a:r>
        </a:p>
      </dsp:txBody>
      <dsp:txXfrm>
        <a:off x="3178365" y="1843092"/>
        <a:ext cx="1195420" cy="742234"/>
      </dsp:txXfrm>
    </dsp:sp>
    <dsp:sp modelId="{D1075DE7-C98B-43C2-9C4B-472D4D5C39CC}">
      <dsp:nvSpPr>
        <dsp:cNvPr id="0" name=""/>
        <dsp:cNvSpPr/>
      </dsp:nvSpPr>
      <dsp:spPr>
        <a:xfrm>
          <a:off x="1499801" y="2838461"/>
          <a:ext cx="1241604" cy="78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1C7353B-9A2B-4A80-BEAE-110B4EA16BEF}">
      <dsp:nvSpPr>
        <dsp:cNvPr id="0" name=""/>
        <dsp:cNvSpPr/>
      </dsp:nvSpPr>
      <dsp:spPr>
        <a:xfrm>
          <a:off x="1637757" y="2969519"/>
          <a:ext cx="1241604" cy="788418"/>
        </a:xfrm>
        <a:prstGeom prst="roundRect">
          <a:avLst>
            <a:gd name="adj" fmla="val 10000"/>
          </a:avLst>
        </a:prstGeom>
        <a:solidFill>
          <a:srgbClr val="FFFFFF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solidFill>
                <a:schemeClr val="tx1"/>
              </a:solidFill>
            </a:rPr>
            <a:t>Pre-post test</a:t>
          </a:r>
        </a:p>
      </dsp:txBody>
      <dsp:txXfrm>
        <a:off x="1660849" y="2992611"/>
        <a:ext cx="1195420" cy="742234"/>
      </dsp:txXfrm>
    </dsp:sp>
    <dsp:sp modelId="{7EA3BF8F-283A-4488-9B12-4C5EBBB54C94}">
      <dsp:nvSpPr>
        <dsp:cNvPr id="0" name=""/>
        <dsp:cNvSpPr/>
      </dsp:nvSpPr>
      <dsp:spPr>
        <a:xfrm>
          <a:off x="3017317" y="2838461"/>
          <a:ext cx="1241604" cy="78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59DC607-FBE6-41B2-9D16-71536358F980}">
      <dsp:nvSpPr>
        <dsp:cNvPr id="0" name=""/>
        <dsp:cNvSpPr/>
      </dsp:nvSpPr>
      <dsp:spPr>
        <a:xfrm>
          <a:off x="3155273" y="2969519"/>
          <a:ext cx="1241604" cy="788418"/>
        </a:xfrm>
        <a:prstGeom prst="roundRect">
          <a:avLst>
            <a:gd name="adj" fmla="val 10000"/>
          </a:avLst>
        </a:prstGeom>
        <a:solidFill>
          <a:srgbClr val="FFFFFF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Completion of Carnegie Units</a:t>
          </a:r>
        </a:p>
      </dsp:txBody>
      <dsp:txXfrm>
        <a:off x="3178365" y="2992611"/>
        <a:ext cx="1195420" cy="742234"/>
      </dsp:txXfrm>
    </dsp:sp>
    <dsp:sp modelId="{16079577-A354-4200-BFC0-0317D576280B}">
      <dsp:nvSpPr>
        <dsp:cNvPr id="0" name=""/>
        <dsp:cNvSpPr/>
      </dsp:nvSpPr>
      <dsp:spPr>
        <a:xfrm>
          <a:off x="4534833" y="2838461"/>
          <a:ext cx="1241604" cy="78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6B1EE9E-8E57-4BDB-A5A1-8424B8033CE1}">
      <dsp:nvSpPr>
        <dsp:cNvPr id="0" name=""/>
        <dsp:cNvSpPr/>
      </dsp:nvSpPr>
      <dsp:spPr>
        <a:xfrm>
          <a:off x="4672789" y="2969519"/>
          <a:ext cx="1241604" cy="788418"/>
        </a:xfrm>
        <a:prstGeom prst="roundRect">
          <a:avLst>
            <a:gd name="adj" fmla="val 10000"/>
          </a:avLst>
        </a:prstGeom>
        <a:solidFill>
          <a:srgbClr val="FFFFFF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solidFill>
                <a:schemeClr val="tx1"/>
              </a:solidFill>
            </a:rPr>
            <a:t>Program exit + entry into postsecondary education</a:t>
          </a:r>
        </a:p>
      </dsp:txBody>
      <dsp:txXfrm>
        <a:off x="4695881" y="2992611"/>
        <a:ext cx="1195420" cy="742234"/>
      </dsp:txXfrm>
    </dsp:sp>
    <dsp:sp modelId="{75D79646-877D-43FA-A157-0A998AF49372}">
      <dsp:nvSpPr>
        <dsp:cNvPr id="0" name=""/>
        <dsp:cNvSpPr/>
      </dsp:nvSpPr>
      <dsp:spPr>
        <a:xfrm>
          <a:off x="4534833" y="1688942"/>
          <a:ext cx="1241604" cy="78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3DDCB5F-BDD2-45D4-95F1-590D049E368D}">
      <dsp:nvSpPr>
        <dsp:cNvPr id="0" name=""/>
        <dsp:cNvSpPr/>
      </dsp:nvSpPr>
      <dsp:spPr>
        <a:xfrm>
          <a:off x="4672789" y="1820000"/>
          <a:ext cx="1241604" cy="788418"/>
        </a:xfrm>
        <a:prstGeom prst="roundRect">
          <a:avLst>
            <a:gd name="adj" fmla="val 10000"/>
          </a:avLst>
        </a:prstGeom>
        <a:solidFill>
          <a:srgbClr val="FFFFFF"/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Progress toward milestones</a:t>
          </a:r>
        </a:p>
      </dsp:txBody>
      <dsp:txXfrm>
        <a:off x="4695881" y="1843092"/>
        <a:ext cx="1195420" cy="742234"/>
      </dsp:txXfrm>
    </dsp:sp>
    <dsp:sp modelId="{67CA624D-23AF-4922-BB7F-B642E0F7379A}">
      <dsp:nvSpPr>
        <dsp:cNvPr id="0" name=""/>
        <dsp:cNvSpPr/>
      </dsp:nvSpPr>
      <dsp:spPr>
        <a:xfrm>
          <a:off x="6052349" y="1688942"/>
          <a:ext cx="1241604" cy="78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BFD6B33-F6DD-427F-AA45-5017AB5BE034}">
      <dsp:nvSpPr>
        <dsp:cNvPr id="0" name=""/>
        <dsp:cNvSpPr/>
      </dsp:nvSpPr>
      <dsp:spPr>
        <a:xfrm>
          <a:off x="6190305" y="1820000"/>
          <a:ext cx="1241604" cy="788418"/>
        </a:xfrm>
        <a:prstGeom prst="roundRect">
          <a:avLst>
            <a:gd name="adj" fmla="val 10000"/>
          </a:avLst>
        </a:prstGeom>
        <a:solidFill>
          <a:srgbClr val="FFFFFF"/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Passing technical/ occupational knowledge-based exam </a:t>
          </a:r>
        </a:p>
      </dsp:txBody>
      <dsp:txXfrm>
        <a:off x="6213397" y="1843092"/>
        <a:ext cx="1195420" cy="7422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B840A-28E7-4B19-8C7A-EA2EE309CC55}">
      <dsp:nvSpPr>
        <dsp:cNvPr id="0" name=""/>
        <dsp:cNvSpPr/>
      </dsp:nvSpPr>
      <dsp:spPr>
        <a:xfrm>
          <a:off x="3638119" y="1347442"/>
          <a:ext cx="3035032" cy="3414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478"/>
              </a:lnTo>
              <a:lnTo>
                <a:pt x="3035032" y="226478"/>
              </a:lnTo>
              <a:lnTo>
                <a:pt x="3035032" y="34149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F74024-DA40-494B-9CFD-200A9FB8E043}">
      <dsp:nvSpPr>
        <dsp:cNvPr id="0" name=""/>
        <dsp:cNvSpPr/>
      </dsp:nvSpPr>
      <dsp:spPr>
        <a:xfrm>
          <a:off x="3638119" y="1347442"/>
          <a:ext cx="1517516" cy="3414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478"/>
              </a:lnTo>
              <a:lnTo>
                <a:pt x="1517516" y="226478"/>
              </a:lnTo>
              <a:lnTo>
                <a:pt x="1517516" y="34149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BAE34E-7767-4414-951F-4910FB40E198}">
      <dsp:nvSpPr>
        <dsp:cNvPr id="0" name=""/>
        <dsp:cNvSpPr/>
      </dsp:nvSpPr>
      <dsp:spPr>
        <a:xfrm>
          <a:off x="3638119" y="2477361"/>
          <a:ext cx="1517516" cy="361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079"/>
              </a:lnTo>
              <a:lnTo>
                <a:pt x="1517516" y="246079"/>
              </a:lnTo>
              <a:lnTo>
                <a:pt x="1517516" y="36109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D6274E-7A53-4535-8DDB-6FEFD9595D6A}">
      <dsp:nvSpPr>
        <dsp:cNvPr id="0" name=""/>
        <dsp:cNvSpPr/>
      </dsp:nvSpPr>
      <dsp:spPr>
        <a:xfrm>
          <a:off x="3592399" y="2477361"/>
          <a:ext cx="91440" cy="3610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109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60A9C4-2666-4ECB-B921-BEFC3A58B9FC}">
      <dsp:nvSpPr>
        <dsp:cNvPr id="0" name=""/>
        <dsp:cNvSpPr/>
      </dsp:nvSpPr>
      <dsp:spPr>
        <a:xfrm>
          <a:off x="2120603" y="2477361"/>
          <a:ext cx="1517516" cy="361099"/>
        </a:xfrm>
        <a:custGeom>
          <a:avLst/>
          <a:gdLst/>
          <a:ahLst/>
          <a:cxnLst/>
          <a:rect l="0" t="0" r="0" b="0"/>
          <a:pathLst>
            <a:path>
              <a:moveTo>
                <a:pt x="1517516" y="0"/>
              </a:moveTo>
              <a:lnTo>
                <a:pt x="1517516" y="246079"/>
              </a:lnTo>
              <a:lnTo>
                <a:pt x="0" y="246079"/>
              </a:lnTo>
              <a:lnTo>
                <a:pt x="0" y="36109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801B3C-4A60-49F8-A92C-D57373E5FF4E}">
      <dsp:nvSpPr>
        <dsp:cNvPr id="0" name=""/>
        <dsp:cNvSpPr/>
      </dsp:nvSpPr>
      <dsp:spPr>
        <a:xfrm>
          <a:off x="3592399" y="1347442"/>
          <a:ext cx="91440" cy="3414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1499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4E69E9-8C59-4123-9FE4-C1FFE21FC748}">
      <dsp:nvSpPr>
        <dsp:cNvPr id="0" name=""/>
        <dsp:cNvSpPr/>
      </dsp:nvSpPr>
      <dsp:spPr>
        <a:xfrm>
          <a:off x="2120603" y="1347442"/>
          <a:ext cx="1517516" cy="341499"/>
        </a:xfrm>
        <a:custGeom>
          <a:avLst/>
          <a:gdLst/>
          <a:ahLst/>
          <a:cxnLst/>
          <a:rect l="0" t="0" r="0" b="0"/>
          <a:pathLst>
            <a:path>
              <a:moveTo>
                <a:pt x="1517516" y="0"/>
              </a:moveTo>
              <a:lnTo>
                <a:pt x="1517516" y="226478"/>
              </a:lnTo>
              <a:lnTo>
                <a:pt x="0" y="226478"/>
              </a:lnTo>
              <a:lnTo>
                <a:pt x="0" y="34149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C7AD33-B3F0-4C88-8C81-668E32744C91}">
      <dsp:nvSpPr>
        <dsp:cNvPr id="0" name=""/>
        <dsp:cNvSpPr/>
      </dsp:nvSpPr>
      <dsp:spPr>
        <a:xfrm>
          <a:off x="603087" y="1347442"/>
          <a:ext cx="3035032" cy="341499"/>
        </a:xfrm>
        <a:custGeom>
          <a:avLst/>
          <a:gdLst/>
          <a:ahLst/>
          <a:cxnLst/>
          <a:rect l="0" t="0" r="0" b="0"/>
          <a:pathLst>
            <a:path>
              <a:moveTo>
                <a:pt x="3035032" y="0"/>
              </a:moveTo>
              <a:lnTo>
                <a:pt x="3035032" y="226478"/>
              </a:lnTo>
              <a:lnTo>
                <a:pt x="0" y="226478"/>
              </a:lnTo>
              <a:lnTo>
                <a:pt x="0" y="341499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E7BE8B-8451-4A15-A170-6FEBE37A1952}">
      <dsp:nvSpPr>
        <dsp:cNvPr id="0" name=""/>
        <dsp:cNvSpPr/>
      </dsp:nvSpPr>
      <dsp:spPr>
        <a:xfrm>
          <a:off x="3017317" y="559024"/>
          <a:ext cx="1241604" cy="78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75000"/>
              </a:schemeClr>
            </a:gs>
            <a:gs pos="50000">
              <a:schemeClr val="accent1">
                <a:lumMod val="75000"/>
              </a:schemeClr>
            </a:gs>
            <a:gs pos="70000">
              <a:schemeClr val="bg2">
                <a:lumMod val="50000"/>
              </a:schemeClr>
            </a:gs>
            <a:gs pos="100000">
              <a:schemeClr val="bg2">
                <a:lumMod val="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8932CD3-C990-41C8-BD0B-FD43ECF1E110}">
      <dsp:nvSpPr>
        <dsp:cNvPr id="0" name=""/>
        <dsp:cNvSpPr/>
      </dsp:nvSpPr>
      <dsp:spPr>
        <a:xfrm>
          <a:off x="3155273" y="690082"/>
          <a:ext cx="1241604" cy="788418"/>
        </a:xfrm>
        <a:prstGeom prst="roundRect">
          <a:avLst>
            <a:gd name="adj" fmla="val 10000"/>
          </a:avLst>
        </a:prstGeom>
        <a:solidFill>
          <a:srgbClr val="FFFFFF"/>
        </a:solidFill>
        <a:ln w="9525" cap="flat" cmpd="sng" algn="ctr">
          <a:solidFill>
            <a:schemeClr val="bg2">
              <a:lumMod val="50000"/>
            </a:schemeClr>
          </a:solidFill>
          <a:prstDash val="solid"/>
        </a:ln>
        <a:effectLst>
          <a:outerShdw blurRad="50800" dist="127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Measurable Skill Gains</a:t>
          </a:r>
        </a:p>
      </dsp:txBody>
      <dsp:txXfrm>
        <a:off x="3178365" y="713174"/>
        <a:ext cx="1195420" cy="742234"/>
      </dsp:txXfrm>
    </dsp:sp>
    <dsp:sp modelId="{30D9B907-CD95-464F-B15F-1F30D3663BB6}">
      <dsp:nvSpPr>
        <dsp:cNvPr id="0" name=""/>
        <dsp:cNvSpPr/>
      </dsp:nvSpPr>
      <dsp:spPr>
        <a:xfrm>
          <a:off x="-17714" y="1688942"/>
          <a:ext cx="1241604" cy="78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75000"/>
              </a:schemeClr>
            </a:gs>
            <a:gs pos="50000">
              <a:schemeClr val="accent1">
                <a:lumMod val="75000"/>
              </a:schemeClr>
            </a:gs>
            <a:gs pos="70000">
              <a:schemeClr val="bg2">
                <a:lumMod val="50000"/>
              </a:schemeClr>
            </a:gs>
            <a:gs pos="100000">
              <a:schemeClr val="bg2">
                <a:lumMod val="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2F2EB95-B8C8-43A0-93D9-B6B8001C032D}">
      <dsp:nvSpPr>
        <dsp:cNvPr id="0" name=""/>
        <dsp:cNvSpPr/>
      </dsp:nvSpPr>
      <dsp:spPr>
        <a:xfrm>
          <a:off x="120241" y="1820000"/>
          <a:ext cx="1241604" cy="788418"/>
        </a:xfrm>
        <a:prstGeom prst="roundRect">
          <a:avLst>
            <a:gd name="adj" fmla="val 10000"/>
          </a:avLst>
        </a:prstGeom>
        <a:solidFill>
          <a:srgbClr val="FFFFFF"/>
        </a:solidFill>
        <a:ln w="9525" cap="flat" cmpd="sng" algn="ctr">
          <a:solidFill>
            <a:schemeClr val="bg2">
              <a:lumMod val="5000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solidFill>
                <a:schemeClr val="tx1"/>
              </a:solidFill>
            </a:rPr>
            <a:t>Secondary diploma/ equivalent</a:t>
          </a:r>
        </a:p>
      </dsp:txBody>
      <dsp:txXfrm>
        <a:off x="143333" y="1843092"/>
        <a:ext cx="1195420" cy="742234"/>
      </dsp:txXfrm>
    </dsp:sp>
    <dsp:sp modelId="{B9EFCAE7-ADA7-45C7-91A2-1B2F162D430D}">
      <dsp:nvSpPr>
        <dsp:cNvPr id="0" name=""/>
        <dsp:cNvSpPr/>
      </dsp:nvSpPr>
      <dsp:spPr>
        <a:xfrm>
          <a:off x="1499801" y="1688942"/>
          <a:ext cx="1241604" cy="78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8FD5CC0-7C6F-4BF3-AFA7-B52E421C4356}">
      <dsp:nvSpPr>
        <dsp:cNvPr id="0" name=""/>
        <dsp:cNvSpPr/>
      </dsp:nvSpPr>
      <dsp:spPr>
        <a:xfrm>
          <a:off x="1637757" y="1820000"/>
          <a:ext cx="1241604" cy="788418"/>
        </a:xfrm>
        <a:prstGeom prst="roundRect">
          <a:avLst>
            <a:gd name="adj" fmla="val 10000"/>
          </a:avLst>
        </a:prstGeom>
        <a:solidFill>
          <a:srgbClr val="FFFFFF"/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1660849" y="1843092"/>
        <a:ext cx="1195420" cy="742234"/>
      </dsp:txXfrm>
    </dsp:sp>
    <dsp:sp modelId="{8EC33199-A51E-46D3-8123-D518AB41CEAC}">
      <dsp:nvSpPr>
        <dsp:cNvPr id="0" name=""/>
        <dsp:cNvSpPr/>
      </dsp:nvSpPr>
      <dsp:spPr>
        <a:xfrm>
          <a:off x="3017317" y="1688942"/>
          <a:ext cx="1241604" cy="78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75000"/>
              </a:schemeClr>
            </a:gs>
            <a:gs pos="50000">
              <a:schemeClr val="accent1">
                <a:lumMod val="75000"/>
              </a:schemeClr>
            </a:gs>
            <a:gs pos="70000">
              <a:schemeClr val="bg2">
                <a:lumMod val="50000"/>
              </a:schemeClr>
            </a:gs>
            <a:gs pos="100000">
              <a:schemeClr val="bg2">
                <a:lumMod val="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E98BC8A-0D3E-4230-8D97-BAF94A90E1D3}">
      <dsp:nvSpPr>
        <dsp:cNvPr id="0" name=""/>
        <dsp:cNvSpPr/>
      </dsp:nvSpPr>
      <dsp:spPr>
        <a:xfrm>
          <a:off x="3155273" y="1820000"/>
          <a:ext cx="1241604" cy="788418"/>
        </a:xfrm>
        <a:prstGeom prst="roundRect">
          <a:avLst>
            <a:gd name="adj" fmla="val 10000"/>
          </a:avLst>
        </a:prstGeom>
        <a:solidFill>
          <a:srgbClr val="FFFFFF"/>
        </a:solidFill>
        <a:ln w="9525" cap="flat" cmpd="sng" algn="ctr">
          <a:solidFill>
            <a:srgbClr val="00B0F0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solidFill>
                <a:schemeClr val="tx1"/>
              </a:solidFill>
            </a:rPr>
            <a:t>Educational functioning</a:t>
          </a:r>
          <a:r>
            <a:rPr lang="en-US" sz="1100" b="0" kern="1200" dirty="0">
              <a:solidFill>
                <a:schemeClr val="tx1"/>
              </a:solidFill>
            </a:rPr>
            <a:t>‒</a:t>
          </a:r>
          <a:r>
            <a:rPr lang="en-US" sz="1100" kern="1200" dirty="0">
              <a:solidFill>
                <a:schemeClr val="tx1"/>
              </a:solidFill>
            </a:rPr>
            <a:t>level gain</a:t>
          </a:r>
        </a:p>
      </dsp:txBody>
      <dsp:txXfrm>
        <a:off x="3178365" y="1843092"/>
        <a:ext cx="1195420" cy="742234"/>
      </dsp:txXfrm>
    </dsp:sp>
    <dsp:sp modelId="{D1075DE7-C98B-43C2-9C4B-472D4D5C39CC}">
      <dsp:nvSpPr>
        <dsp:cNvPr id="0" name=""/>
        <dsp:cNvSpPr/>
      </dsp:nvSpPr>
      <dsp:spPr>
        <a:xfrm>
          <a:off x="1499801" y="2838461"/>
          <a:ext cx="1241604" cy="78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1C7353B-9A2B-4A80-BEAE-110B4EA16BEF}">
      <dsp:nvSpPr>
        <dsp:cNvPr id="0" name=""/>
        <dsp:cNvSpPr/>
      </dsp:nvSpPr>
      <dsp:spPr>
        <a:xfrm>
          <a:off x="1637757" y="2969519"/>
          <a:ext cx="1241604" cy="788418"/>
        </a:xfrm>
        <a:prstGeom prst="roundRect">
          <a:avLst>
            <a:gd name="adj" fmla="val 10000"/>
          </a:avLst>
        </a:prstGeom>
        <a:solidFill>
          <a:srgbClr val="FFFFFF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solidFill>
                <a:schemeClr val="tx1"/>
              </a:solidFill>
            </a:rPr>
            <a:t>Pre-post test</a:t>
          </a:r>
        </a:p>
      </dsp:txBody>
      <dsp:txXfrm>
        <a:off x="1660849" y="2992611"/>
        <a:ext cx="1195420" cy="742234"/>
      </dsp:txXfrm>
    </dsp:sp>
    <dsp:sp modelId="{7EA3BF8F-283A-4488-9B12-4C5EBBB54C94}">
      <dsp:nvSpPr>
        <dsp:cNvPr id="0" name=""/>
        <dsp:cNvSpPr/>
      </dsp:nvSpPr>
      <dsp:spPr>
        <a:xfrm>
          <a:off x="3017317" y="2838461"/>
          <a:ext cx="1241604" cy="78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59DC607-FBE6-41B2-9D16-71536358F980}">
      <dsp:nvSpPr>
        <dsp:cNvPr id="0" name=""/>
        <dsp:cNvSpPr/>
      </dsp:nvSpPr>
      <dsp:spPr>
        <a:xfrm>
          <a:off x="3155273" y="2969519"/>
          <a:ext cx="1241604" cy="788418"/>
        </a:xfrm>
        <a:prstGeom prst="roundRect">
          <a:avLst>
            <a:gd name="adj" fmla="val 10000"/>
          </a:avLst>
        </a:prstGeom>
        <a:solidFill>
          <a:srgbClr val="FFFFFF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3178365" y="2992611"/>
        <a:ext cx="1195420" cy="742234"/>
      </dsp:txXfrm>
    </dsp:sp>
    <dsp:sp modelId="{16079577-A354-4200-BFC0-0317D576280B}">
      <dsp:nvSpPr>
        <dsp:cNvPr id="0" name=""/>
        <dsp:cNvSpPr/>
      </dsp:nvSpPr>
      <dsp:spPr>
        <a:xfrm>
          <a:off x="4534833" y="2838461"/>
          <a:ext cx="1241604" cy="78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6B1EE9E-8E57-4BDB-A5A1-8424B8033CE1}">
      <dsp:nvSpPr>
        <dsp:cNvPr id="0" name=""/>
        <dsp:cNvSpPr/>
      </dsp:nvSpPr>
      <dsp:spPr>
        <a:xfrm>
          <a:off x="4672789" y="2969519"/>
          <a:ext cx="1241604" cy="788418"/>
        </a:xfrm>
        <a:prstGeom prst="roundRect">
          <a:avLst>
            <a:gd name="adj" fmla="val 10000"/>
          </a:avLst>
        </a:prstGeom>
        <a:solidFill>
          <a:srgbClr val="FFFFFF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solidFill>
                <a:schemeClr val="tx1"/>
              </a:solidFill>
            </a:rPr>
            <a:t>Program exit + entry into postsecondary education</a:t>
          </a:r>
        </a:p>
      </dsp:txBody>
      <dsp:txXfrm>
        <a:off x="4695881" y="2992611"/>
        <a:ext cx="1195420" cy="742234"/>
      </dsp:txXfrm>
    </dsp:sp>
    <dsp:sp modelId="{75D79646-877D-43FA-A157-0A998AF49372}">
      <dsp:nvSpPr>
        <dsp:cNvPr id="0" name=""/>
        <dsp:cNvSpPr/>
      </dsp:nvSpPr>
      <dsp:spPr>
        <a:xfrm>
          <a:off x="4534833" y="1688942"/>
          <a:ext cx="1241604" cy="78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3DDCB5F-BDD2-45D4-95F1-590D049E368D}">
      <dsp:nvSpPr>
        <dsp:cNvPr id="0" name=""/>
        <dsp:cNvSpPr/>
      </dsp:nvSpPr>
      <dsp:spPr>
        <a:xfrm>
          <a:off x="4672789" y="1820000"/>
          <a:ext cx="1241604" cy="788418"/>
        </a:xfrm>
        <a:prstGeom prst="roundRect">
          <a:avLst>
            <a:gd name="adj" fmla="val 10000"/>
          </a:avLst>
        </a:prstGeom>
        <a:solidFill>
          <a:srgbClr val="FFFFFF"/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4695881" y="1843092"/>
        <a:ext cx="1195420" cy="742234"/>
      </dsp:txXfrm>
    </dsp:sp>
    <dsp:sp modelId="{67CA624D-23AF-4922-BB7F-B642E0F7379A}">
      <dsp:nvSpPr>
        <dsp:cNvPr id="0" name=""/>
        <dsp:cNvSpPr/>
      </dsp:nvSpPr>
      <dsp:spPr>
        <a:xfrm>
          <a:off x="6052349" y="1688942"/>
          <a:ext cx="1241604" cy="78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BFD6B33-F6DD-427F-AA45-5017AB5BE034}">
      <dsp:nvSpPr>
        <dsp:cNvPr id="0" name=""/>
        <dsp:cNvSpPr/>
      </dsp:nvSpPr>
      <dsp:spPr>
        <a:xfrm>
          <a:off x="6190305" y="1820000"/>
          <a:ext cx="1241604" cy="788418"/>
        </a:xfrm>
        <a:prstGeom prst="roundRect">
          <a:avLst>
            <a:gd name="adj" fmla="val 10000"/>
          </a:avLst>
        </a:prstGeom>
        <a:solidFill>
          <a:srgbClr val="FFFFFF"/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6213397" y="1843092"/>
        <a:ext cx="1195420" cy="7422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9F819A6-72A4-410C-A98F-B61C90BA4D03}" type="datetimeFigureOut">
              <a:rPr lang="en-US" smtClean="0"/>
              <a:t>4/18/2019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68DA005-5B25-41E4-890E-AE24D5942C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01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C27C917-86D6-4083-BE96-E72DBE33C8E0}" type="datetimeFigureOut">
              <a:rPr lang="en-US"/>
              <a:pPr>
                <a:defRPr/>
              </a:pPr>
              <a:t>4/18/2019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9FBDE9E-A812-4663-9CB3-8F1B9102178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2029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19187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Obtained through data match with DOL.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Evaluation Learning Community Training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December 7-8,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94AB-D82A-4504-905D-B6D97E660C30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068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do not have targets for the credential attainment indicator yet – expected for FY21.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2599ED-F125-4235-9003-8140DBC1260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0183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Emphasize “recommendations”. The SWDB does not make the final determination – that is the role of the eligible agency (AOE).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49D1C3-F31D-43D6-999C-F3F00DB4CEB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56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49D1C3-F31D-43D6-999C-F3F00DB4CEB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6103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49D1C3-F31D-43D6-999C-F3F00DB4CEB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28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260616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5773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49D1C3-F31D-43D6-999C-F3F00DB4CEB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129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49D1C3-F31D-43D6-999C-F3F00DB4CEB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175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Central Vermont Adult Basic Education – Lamoille, Orange, and Washington counties</a:t>
            </a:r>
          </a:p>
          <a:p>
            <a:r>
              <a:rPr lang="en-US" dirty="0"/>
              <a:t>Northeast Kingdom Learning Services – Caledonia, Essex, and Orleans counties</a:t>
            </a:r>
          </a:p>
          <a:p>
            <a:r>
              <a:rPr lang="en-US" dirty="0"/>
              <a:t>The Tutorial Center – Bennington County</a:t>
            </a:r>
          </a:p>
          <a:p>
            <a:r>
              <a:rPr lang="en-US" dirty="0"/>
              <a:t>Vermont Adult Learning – 7 counties – Addison, Chittenden, Franklin, Grand Isle, Rutland, Windham, and Windsor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7619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49D1C3-F31D-43D6-999C-F3F00DB4CEB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1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II can count only two of the five MSG types under WIOA: Secondary/diploma equivalent and Educational Functioning Level gain. Of the EFL types, we do not use Carnegie Units in Vermont for Title II.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86B7EE-56BA-4F33-A8B7-A2328201802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4995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II can count only two of the five MSG types under WIOA: Secondary/diploma equivalent and Educational Functioning Level gain. Of the EFL types, we do not use Carnegie Units in Vermont for Title II.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86B7EE-56BA-4F33-A8B7-A2328201802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97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graph shows progress over time. </a:t>
            </a:r>
            <a:r>
              <a:rPr lang="en-US" b="1" dirty="0"/>
              <a:t>We met and exceeded our Federal MSG Performance Target in FY18. </a:t>
            </a:r>
            <a:r>
              <a:rPr lang="en-US" dirty="0"/>
              <a:t>The target was 36%. </a:t>
            </a:r>
          </a:p>
          <a:p>
            <a:r>
              <a:rPr lang="en-US" dirty="0"/>
              <a:t>We missed the target in FY17, which was 34%. The dotted line shows statewide performance.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024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We obtain this data through a match with VT DOL.</a:t>
            </a:r>
          </a:p>
          <a:p>
            <a:r>
              <a:rPr lang="en-US" b="0" dirty="0"/>
              <a:t>No one has targets for employment performance indicators yet. Data is being collected for baseline and we expect to have targets beginning FY21.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Evaluation Learning Community Training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December 7-8,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94AB-D82A-4504-905D-B6D97E660C30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715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09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4154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533400" y="1600200"/>
            <a:ext cx="8153400" cy="4343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0014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6750" y="6344843"/>
            <a:ext cx="609600" cy="322659"/>
          </a:xfrm>
          <a:prstGeom prst="snip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none"/>
        </p:style>
        <p:txBody>
          <a:bodyPr/>
          <a:lstStyle>
            <a:lvl1pPr>
              <a:defRPr sz="1050" baseline="0">
                <a:solidFill>
                  <a:schemeClr val="accent6">
                    <a:lumMod val="75000"/>
                  </a:schemeClr>
                </a:solidFill>
              </a:defRPr>
            </a:lvl1pPr>
            <a:extLst/>
          </a:lstStyle>
          <a:p>
            <a:fld id="{1DAE2B33-0E29-4739-8433-4E8F3D9CF9EA}" type="slidenum">
              <a:rPr lang="en-US" smtClean="0">
                <a:solidFill>
                  <a:srgbClr val="7D3C4A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D3C4A">
                  <a:lumMod val="75000"/>
                </a:srgb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77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16175"/>
            <a:ext cx="8153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9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533400" y="1600200"/>
            <a:ext cx="8153400" cy="4343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081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er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2296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346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4038600" cy="4648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11"/>
          </p:nvPr>
        </p:nvSpPr>
        <p:spPr>
          <a:xfrm>
            <a:off x="4648200" y="1600200"/>
            <a:ext cx="4038600" cy="4648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191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1"/>
          </p:nvPr>
        </p:nvSpPr>
        <p:spPr>
          <a:xfrm>
            <a:off x="4648200" y="1600200"/>
            <a:ext cx="4038600" cy="4648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33400" y="1600200"/>
            <a:ext cx="3962400" cy="464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244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11"/>
          </p:nvPr>
        </p:nvSpPr>
        <p:spPr>
          <a:xfrm>
            <a:off x="4648200" y="381000"/>
            <a:ext cx="4038600" cy="5867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33400" y="381000"/>
            <a:ext cx="3962400" cy="5867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78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981200" y="685800"/>
            <a:ext cx="5105400" cy="38862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1200" y="4648200"/>
            <a:ext cx="5105400" cy="1066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475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9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8229600" cy="517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29" name="Picture 9" descr="AOEd MOM Hor 2C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48400"/>
            <a:ext cx="1590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609600" y="6491288"/>
            <a:ext cx="6248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  <p:sldLayoutId id="2147484108" r:id="rId5"/>
    <p:sldLayoutId id="2147484109" r:id="rId6"/>
    <p:sldLayoutId id="2147484110" r:id="rId7"/>
    <p:sldLayoutId id="2147484111" r:id="rId8"/>
    <p:sldLayoutId id="2147484112" r:id="rId9"/>
    <p:sldLayoutId id="2147484113" r:id="rId10"/>
    <p:sldLayoutId id="2147484131" r:id="rId11"/>
    <p:sldLayoutId id="2147484134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7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Robin.Castle@Vermont.go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tutoringvermont.org/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hyperlink" Target="http://www.vtadultlearning.org/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981200"/>
          </a:xfrm>
        </p:spPr>
        <p:txBody>
          <a:bodyPr/>
          <a:lstStyle/>
          <a:p>
            <a:r>
              <a:rPr lang="en-US" altLang="en-US" dirty="0">
                <a:latin typeface="Franklin Gothic Book" panose="020B0503020102020204" pitchFamily="34" charset="0"/>
              </a:rPr>
              <a:t>WIOA Title II</a:t>
            </a:r>
            <a:br>
              <a:rPr lang="en-US" altLang="en-US" dirty="0">
                <a:latin typeface="Franklin Gothic Book" panose="020B0503020102020204" pitchFamily="34" charset="0"/>
              </a:rPr>
            </a:br>
            <a:r>
              <a:rPr lang="en-US" altLang="en-US" dirty="0">
                <a:latin typeface="Franklin Gothic Book" panose="020B0503020102020204" pitchFamily="34" charset="0"/>
              </a:rPr>
              <a:t>Adult Education and </a:t>
            </a:r>
            <a:r>
              <a:rPr lang="en-US" altLang="en-US" dirty="0" smtClean="0">
                <a:latin typeface="Franklin Gothic Book" panose="020B0503020102020204" pitchFamily="34" charset="0"/>
              </a:rPr>
              <a:t>Literacy (AEL)</a:t>
            </a:r>
            <a:endParaRPr lang="en-US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2362200"/>
          </a:xfrm>
        </p:spPr>
        <p:txBody>
          <a:bodyPr/>
          <a:lstStyle/>
          <a:p>
            <a:r>
              <a:rPr lang="en-US" dirty="0" smtClean="0"/>
              <a:t>Heather Bouchey, Ph.D.</a:t>
            </a:r>
            <a:endParaRPr lang="en-US" dirty="0"/>
          </a:p>
          <a:p>
            <a:r>
              <a:rPr lang="en-US" dirty="0"/>
              <a:t>Deputy Secretary </a:t>
            </a:r>
          </a:p>
          <a:p>
            <a:r>
              <a:rPr lang="en-US" dirty="0" smtClean="0"/>
              <a:t>April </a:t>
            </a:r>
            <a:r>
              <a:rPr lang="en-US" dirty="0"/>
              <a:t>18, 2019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Five Types of Measurable Skill Gains </a:t>
            </a:r>
            <a:br>
              <a:rPr lang="en-US" sz="3000" dirty="0"/>
            </a:br>
            <a:r>
              <a:rPr lang="en-US" sz="3000" dirty="0"/>
              <a:t>for WIOA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264186096"/>
              </p:ext>
            </p:extLst>
          </p:nvPr>
        </p:nvGraphicFramePr>
        <p:xfrm>
          <a:off x="533400" y="1417638"/>
          <a:ext cx="7454721" cy="4297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725022" y="2429278"/>
            <a:ext cx="979542" cy="250160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chemeClr val="accent1">
                  <a:lumMod val="75000"/>
                </a:schemeClr>
              </a:gs>
              <a:gs pos="50000">
                <a:schemeClr val="accent1">
                  <a:lumMod val="75000"/>
                </a:schemeClr>
              </a:gs>
              <a:gs pos="70000">
                <a:schemeClr val="bg2">
                  <a:lumMod val="50000"/>
                </a:schemeClr>
              </a:gs>
              <a:gs pos="100000">
                <a:schemeClr val="bg2">
                  <a:lumMod val="50000"/>
                </a:schemeClr>
              </a:gs>
            </a:gsLst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sz="825" dirty="0">
                <a:solidFill>
                  <a:prstClr val="white"/>
                </a:solidFill>
              </a:rPr>
              <a:t>Used in Title II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565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0E7BE8B-8451-4A15-A170-6FEBE37A19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F0E7BE8B-8451-4A15-A170-6FEBE37A19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8932CD3-C990-41C8-BD0B-FD43ECF1E1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>
                                            <p:graphicEl>
                                              <a:dgm id="{A8932CD3-C990-41C8-BD0B-FD43ECF1E1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1C7AD33-B3F0-4C88-8C81-668E32744C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dgm id="{B1C7AD33-B3F0-4C88-8C81-668E32744C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0D9B907-CD95-464F-B15F-1F30D3663B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>
                                            <p:graphicEl>
                                              <a:dgm id="{30D9B907-CD95-464F-B15F-1F30D3663B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2F2EB95-B8C8-43A0-93D9-B6B8001C03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>
                                            <p:graphicEl>
                                              <a:dgm id="{82F2EB95-B8C8-43A0-93D9-B6B8001C03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34E69E9-8C59-4123-9FE4-C1FFE21FC7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>
                                            <p:graphicEl>
                                              <a:dgm id="{834E69E9-8C59-4123-9FE4-C1FFE21FC7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9EFCAE7-ADA7-45C7-91A2-1B2F162D43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">
                                            <p:graphicEl>
                                              <a:dgm id="{B9EFCAE7-ADA7-45C7-91A2-1B2F162D43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8FD5CC0-7C6F-4BF3-AFA7-B52E421C43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graphicEl>
                                              <a:dgm id="{38FD5CC0-7C6F-4BF3-AFA7-B52E421C43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8801B3C-4A60-49F8-A92C-D57373E5FF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>
                                            <p:graphicEl>
                                              <a:dgm id="{28801B3C-4A60-49F8-A92C-D57373E5FF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EC33199-A51E-46D3-8123-D518AB41CE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">
                                            <p:graphicEl>
                                              <a:dgm id="{8EC33199-A51E-46D3-8123-D518AB41CE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E98BC8A-0D3E-4230-8D97-BAF94A90E1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7">
                                            <p:graphicEl>
                                              <a:dgm id="{EE98BC8A-0D3E-4230-8D97-BAF94A90E1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FF74024-DA40-494B-9CFD-200A9FB8E0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7">
                                            <p:graphicEl>
                                              <a:dgm id="{4FF74024-DA40-494B-9CFD-200A9FB8E0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5D79646-877D-43FA-A157-0A998AF493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7">
                                            <p:graphicEl>
                                              <a:dgm id="{75D79646-877D-43FA-A157-0A998AF493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3DDCB5F-BDD2-45D4-95F1-590D049E36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7">
                                            <p:graphicEl>
                                              <a:dgm id="{93DDCB5F-BDD2-45D4-95F1-590D049E36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11B840A-28E7-4B19-8C7A-EA2EE309CC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7">
                                            <p:graphicEl>
                                              <a:dgm id="{711B840A-28E7-4B19-8C7A-EA2EE309CC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7CA624D-23AF-4922-BB7F-B642E0F737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">
                                            <p:graphicEl>
                                              <a:dgm id="{67CA624D-23AF-4922-BB7F-B642E0F737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BFD6B33-F6DD-427F-AA45-5017AB5BE0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7">
                                            <p:graphicEl>
                                              <a:dgm id="{FBFD6B33-F6DD-427F-AA45-5017AB5BE0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C60A9C4-2666-4ECB-B921-BEFC3A58B9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7">
                                            <p:graphicEl>
                                              <a:dgm id="{2C60A9C4-2666-4ECB-B921-BEFC3A58B9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1075DE7-C98B-43C2-9C4B-472D4D5C3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7">
                                            <p:graphicEl>
                                              <a:dgm id="{D1075DE7-C98B-43C2-9C4B-472D4D5C39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1C7353B-9A2B-4A80-BEAE-110B4EA16B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7">
                                            <p:graphicEl>
                                              <a:dgm id="{71C7353B-9A2B-4A80-BEAE-110B4EA16B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3D6274E-7A53-4535-8DDB-6FEFD9595D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7">
                                            <p:graphicEl>
                                              <a:dgm id="{D3D6274E-7A53-4535-8DDB-6FEFD9595D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EA3BF8F-283A-4488-9B12-4C5EBBB54C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7">
                                            <p:graphicEl>
                                              <a:dgm id="{7EA3BF8F-283A-4488-9B12-4C5EBBB54C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59DC607-FBE6-41B2-9D16-71536358F9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7">
                                            <p:graphicEl>
                                              <a:dgm id="{059DC607-FBE6-41B2-9D16-71536358F9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6BAE34E-7767-4414-951F-4910FB40E1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7">
                                            <p:graphicEl>
                                              <a:dgm id="{06BAE34E-7767-4414-951F-4910FB40E1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6079577-A354-4200-BFC0-0317D57628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7">
                                            <p:graphicEl>
                                              <a:dgm id="{16079577-A354-4200-BFC0-0317D57628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6B1EE9E-8E57-4BDB-A5A1-8424B8033C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7">
                                            <p:graphicEl>
                                              <a:dgm id="{86B1EE9E-8E57-4BDB-A5A1-8424B8033C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Five Types of Measurable Skill Gains </a:t>
            </a:r>
            <a:br>
              <a:rPr lang="en-US" sz="3000" dirty="0"/>
            </a:br>
            <a:r>
              <a:rPr lang="en-US" sz="3000" dirty="0"/>
              <a:t>for WIOA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97669555"/>
              </p:ext>
            </p:extLst>
          </p:nvPr>
        </p:nvGraphicFramePr>
        <p:xfrm>
          <a:off x="533400" y="1417638"/>
          <a:ext cx="7454721" cy="4297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725022" y="2429278"/>
            <a:ext cx="979542" cy="250160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chemeClr val="accent1">
                  <a:lumMod val="75000"/>
                </a:schemeClr>
              </a:gs>
              <a:gs pos="50000">
                <a:schemeClr val="accent1">
                  <a:lumMod val="75000"/>
                </a:schemeClr>
              </a:gs>
              <a:gs pos="70000">
                <a:schemeClr val="bg2">
                  <a:lumMod val="50000"/>
                </a:schemeClr>
              </a:gs>
              <a:gs pos="100000">
                <a:schemeClr val="bg2">
                  <a:lumMod val="50000"/>
                </a:schemeClr>
              </a:gs>
            </a:gsLst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sz="825" dirty="0">
                <a:solidFill>
                  <a:prstClr val="white"/>
                </a:solidFill>
              </a:rPr>
              <a:t>Used in Title II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2656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0E7BE8B-8451-4A15-A170-6FEBE37A19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F0E7BE8B-8451-4A15-A170-6FEBE37A19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8932CD3-C990-41C8-BD0B-FD43ECF1E1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>
                                            <p:graphicEl>
                                              <a:dgm id="{A8932CD3-C990-41C8-BD0B-FD43ECF1E1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1C7AD33-B3F0-4C88-8C81-668E32744C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dgm id="{B1C7AD33-B3F0-4C88-8C81-668E32744C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0D9B907-CD95-464F-B15F-1F30D3663B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>
                                            <p:graphicEl>
                                              <a:dgm id="{30D9B907-CD95-464F-B15F-1F30D3663B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2F2EB95-B8C8-43A0-93D9-B6B8001C03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>
                                            <p:graphicEl>
                                              <a:dgm id="{82F2EB95-B8C8-43A0-93D9-B6B8001C03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34E69E9-8C59-4123-9FE4-C1FFE21FC7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>
                                            <p:graphicEl>
                                              <a:dgm id="{834E69E9-8C59-4123-9FE4-C1FFE21FC7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9EFCAE7-ADA7-45C7-91A2-1B2F162D43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">
                                            <p:graphicEl>
                                              <a:dgm id="{B9EFCAE7-ADA7-45C7-91A2-1B2F162D43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8FD5CC0-7C6F-4BF3-AFA7-B52E421C43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graphicEl>
                                              <a:dgm id="{38FD5CC0-7C6F-4BF3-AFA7-B52E421C43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8801B3C-4A60-49F8-A92C-D57373E5FF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>
                                            <p:graphicEl>
                                              <a:dgm id="{28801B3C-4A60-49F8-A92C-D57373E5FF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EC33199-A51E-46D3-8123-D518AB41CE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">
                                            <p:graphicEl>
                                              <a:dgm id="{8EC33199-A51E-46D3-8123-D518AB41CE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E98BC8A-0D3E-4230-8D97-BAF94A90E1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7">
                                            <p:graphicEl>
                                              <a:dgm id="{EE98BC8A-0D3E-4230-8D97-BAF94A90E1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FF74024-DA40-494B-9CFD-200A9FB8E0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7">
                                            <p:graphicEl>
                                              <a:dgm id="{4FF74024-DA40-494B-9CFD-200A9FB8E0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5D79646-877D-43FA-A157-0A998AF493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7">
                                            <p:graphicEl>
                                              <a:dgm id="{75D79646-877D-43FA-A157-0A998AF493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3DDCB5F-BDD2-45D4-95F1-590D049E36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7">
                                            <p:graphicEl>
                                              <a:dgm id="{93DDCB5F-BDD2-45D4-95F1-590D049E36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11B840A-28E7-4B19-8C7A-EA2EE309CC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7">
                                            <p:graphicEl>
                                              <a:dgm id="{711B840A-28E7-4B19-8C7A-EA2EE309CC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7CA624D-23AF-4922-BB7F-B642E0F737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">
                                            <p:graphicEl>
                                              <a:dgm id="{67CA624D-23AF-4922-BB7F-B642E0F737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BFD6B33-F6DD-427F-AA45-5017AB5BE0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7">
                                            <p:graphicEl>
                                              <a:dgm id="{FBFD6B33-F6DD-427F-AA45-5017AB5BE0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C60A9C4-2666-4ECB-B921-BEFC3A58B9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7">
                                            <p:graphicEl>
                                              <a:dgm id="{2C60A9C4-2666-4ECB-B921-BEFC3A58B9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1075DE7-C98B-43C2-9C4B-472D4D5C3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7">
                                            <p:graphicEl>
                                              <a:dgm id="{D1075DE7-C98B-43C2-9C4B-472D4D5C39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1C7353B-9A2B-4A80-BEAE-110B4EA16B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7">
                                            <p:graphicEl>
                                              <a:dgm id="{71C7353B-9A2B-4A80-BEAE-110B4EA16B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3D6274E-7A53-4535-8DDB-6FEFD9595D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7">
                                            <p:graphicEl>
                                              <a:dgm id="{D3D6274E-7A53-4535-8DDB-6FEFD9595D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EA3BF8F-283A-4488-9B12-4C5EBBB54C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7">
                                            <p:graphicEl>
                                              <a:dgm id="{7EA3BF8F-283A-4488-9B12-4C5EBBB54C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59DC607-FBE6-41B2-9D16-71536358F9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7">
                                            <p:graphicEl>
                                              <a:dgm id="{059DC607-FBE6-41B2-9D16-71536358F9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6BAE34E-7767-4414-951F-4910FB40E1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7">
                                            <p:graphicEl>
                                              <a:dgm id="{06BAE34E-7767-4414-951F-4910FB40E1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6079577-A354-4200-BFC0-0317D57628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7">
                                            <p:graphicEl>
                                              <a:dgm id="{16079577-A354-4200-BFC0-0317D57628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6B1EE9E-8E57-4BDB-A5A1-8424B8033C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7">
                                            <p:graphicEl>
                                              <a:dgm id="{86B1EE9E-8E57-4BDB-A5A1-8424B8033C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alt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56AB3B1-CAB9-43FA-B506-9ACA45659E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0131734"/>
              </p:ext>
            </p:extLst>
          </p:nvPr>
        </p:nvGraphicFramePr>
        <p:xfrm>
          <a:off x="409575" y="809625"/>
          <a:ext cx="8401050" cy="512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Employment Performance Indicators</a:t>
            </a:r>
          </a:p>
        </p:txBody>
      </p:sp>
      <p:sp>
        <p:nvSpPr>
          <p:cNvPr id="6" name="Freeform 5"/>
          <p:cNvSpPr/>
          <p:nvPr/>
        </p:nvSpPr>
        <p:spPr>
          <a:xfrm>
            <a:off x="3554019" y="2221779"/>
            <a:ext cx="3761181" cy="1378672"/>
          </a:xfrm>
          <a:custGeom>
            <a:avLst/>
            <a:gdLst>
              <a:gd name="connsiteX0" fmla="*/ 377107 w 2262599"/>
              <a:gd name="connsiteY0" fmla="*/ 0 h 6740497"/>
              <a:gd name="connsiteX1" fmla="*/ 1885492 w 2262599"/>
              <a:gd name="connsiteY1" fmla="*/ 0 h 6740497"/>
              <a:gd name="connsiteX2" fmla="*/ 2262599 w 2262599"/>
              <a:gd name="connsiteY2" fmla="*/ 377107 h 6740497"/>
              <a:gd name="connsiteX3" fmla="*/ 2262599 w 2262599"/>
              <a:gd name="connsiteY3" fmla="*/ 6740497 h 6740497"/>
              <a:gd name="connsiteX4" fmla="*/ 2262599 w 2262599"/>
              <a:gd name="connsiteY4" fmla="*/ 6740497 h 6740497"/>
              <a:gd name="connsiteX5" fmla="*/ 0 w 2262599"/>
              <a:gd name="connsiteY5" fmla="*/ 6740497 h 6740497"/>
              <a:gd name="connsiteX6" fmla="*/ 0 w 2262599"/>
              <a:gd name="connsiteY6" fmla="*/ 6740497 h 6740497"/>
              <a:gd name="connsiteX7" fmla="*/ 0 w 2262599"/>
              <a:gd name="connsiteY7" fmla="*/ 377107 h 6740497"/>
              <a:gd name="connsiteX8" fmla="*/ 377107 w 2262599"/>
              <a:gd name="connsiteY8" fmla="*/ 0 h 6740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62599" h="6740497">
                <a:moveTo>
                  <a:pt x="2262599" y="1123438"/>
                </a:moveTo>
                <a:lnTo>
                  <a:pt x="2262599" y="5617059"/>
                </a:lnTo>
                <a:cubicBezTo>
                  <a:pt x="2262599" y="6237516"/>
                  <a:pt x="2205925" y="6740497"/>
                  <a:pt x="2136015" y="6740497"/>
                </a:cubicBezTo>
                <a:lnTo>
                  <a:pt x="0" y="6740497"/>
                </a:lnTo>
                <a:lnTo>
                  <a:pt x="0" y="6740497"/>
                </a:lnTo>
                <a:lnTo>
                  <a:pt x="0" y="0"/>
                </a:lnTo>
                <a:lnTo>
                  <a:pt x="0" y="0"/>
                </a:lnTo>
                <a:lnTo>
                  <a:pt x="2136015" y="0"/>
                </a:lnTo>
                <a:cubicBezTo>
                  <a:pt x="2205925" y="0"/>
                  <a:pt x="2262599" y="502981"/>
                  <a:pt x="2262599" y="1123438"/>
                </a:cubicBezTo>
                <a:close/>
              </a:path>
            </a:pathLst>
          </a:custGeom>
          <a:solidFill>
            <a:srgbClr val="F3A276">
              <a:alpha val="90000"/>
            </a:srgbClr>
          </a:solidFill>
        </p:spPr>
        <p:style>
          <a:ln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9304" tIns="131780" rIns="201431" bIns="131781" numCol="1" spcCol="1270" anchor="ctr" anchorCtr="0">
            <a:noAutofit/>
          </a:bodyPr>
          <a:lstStyle/>
          <a:p>
            <a:pPr marL="128588" lvl="1" indent="-128588" defTabSz="500063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en-US" sz="1650" dirty="0"/>
              <a:t>The percentage of participants</a:t>
            </a:r>
            <a:r>
              <a:rPr lang="en-US" sz="1650" b="1" dirty="0"/>
              <a:t> </a:t>
            </a:r>
            <a:r>
              <a:rPr lang="en-US" sz="1650" dirty="0"/>
              <a:t>who are in unsubsidized employment during the second quarter after exit</a:t>
            </a:r>
          </a:p>
        </p:txBody>
      </p:sp>
      <p:sp>
        <p:nvSpPr>
          <p:cNvPr id="8" name="Freeform 7"/>
          <p:cNvSpPr/>
          <p:nvPr/>
        </p:nvSpPr>
        <p:spPr>
          <a:xfrm>
            <a:off x="1543051" y="2221779"/>
            <a:ext cx="2020187" cy="1378672"/>
          </a:xfrm>
          <a:custGeom>
            <a:avLst/>
            <a:gdLst>
              <a:gd name="connsiteX0" fmla="*/ 0 w 3474734"/>
              <a:gd name="connsiteY0" fmla="*/ 369308 h 2215805"/>
              <a:gd name="connsiteX1" fmla="*/ 369308 w 3474734"/>
              <a:gd name="connsiteY1" fmla="*/ 0 h 2215805"/>
              <a:gd name="connsiteX2" fmla="*/ 3105426 w 3474734"/>
              <a:gd name="connsiteY2" fmla="*/ 0 h 2215805"/>
              <a:gd name="connsiteX3" fmla="*/ 3474734 w 3474734"/>
              <a:gd name="connsiteY3" fmla="*/ 369308 h 2215805"/>
              <a:gd name="connsiteX4" fmla="*/ 3474734 w 3474734"/>
              <a:gd name="connsiteY4" fmla="*/ 1846497 h 2215805"/>
              <a:gd name="connsiteX5" fmla="*/ 3105426 w 3474734"/>
              <a:gd name="connsiteY5" fmla="*/ 2215805 h 2215805"/>
              <a:gd name="connsiteX6" fmla="*/ 369308 w 3474734"/>
              <a:gd name="connsiteY6" fmla="*/ 2215805 h 2215805"/>
              <a:gd name="connsiteX7" fmla="*/ 0 w 3474734"/>
              <a:gd name="connsiteY7" fmla="*/ 1846497 h 2215805"/>
              <a:gd name="connsiteX8" fmla="*/ 0 w 3474734"/>
              <a:gd name="connsiteY8" fmla="*/ 369308 h 2215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74734" h="2215805">
                <a:moveTo>
                  <a:pt x="0" y="369308"/>
                </a:moveTo>
                <a:cubicBezTo>
                  <a:pt x="0" y="165345"/>
                  <a:pt x="165345" y="0"/>
                  <a:pt x="369308" y="0"/>
                </a:cubicBezTo>
                <a:lnTo>
                  <a:pt x="3105426" y="0"/>
                </a:lnTo>
                <a:cubicBezTo>
                  <a:pt x="3309389" y="0"/>
                  <a:pt x="3474734" y="165345"/>
                  <a:pt x="3474734" y="369308"/>
                </a:cubicBezTo>
                <a:lnTo>
                  <a:pt x="3474734" y="1846497"/>
                </a:lnTo>
                <a:cubicBezTo>
                  <a:pt x="3474734" y="2050460"/>
                  <a:pt x="3309389" y="2215805"/>
                  <a:pt x="3105426" y="2215805"/>
                </a:cubicBezTo>
                <a:lnTo>
                  <a:pt x="369308" y="2215805"/>
                </a:lnTo>
                <a:cubicBezTo>
                  <a:pt x="165345" y="2215805"/>
                  <a:pt x="0" y="2050460"/>
                  <a:pt x="0" y="1846497"/>
                </a:cubicBezTo>
                <a:lnTo>
                  <a:pt x="0" y="36930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0140" tIns="100492" rIns="140140" bIns="100492" numCol="1" spcCol="1270" anchor="ctr" anchorCtr="0">
            <a:noAutofit/>
          </a:bodyPr>
          <a:lstStyle/>
          <a:p>
            <a:pPr algn="ctr" defTabSz="925116">
              <a:lnSpc>
                <a:spcPct val="90000"/>
              </a:lnSpc>
              <a:spcAft>
                <a:spcPct val="35000"/>
              </a:spcAft>
            </a:pPr>
            <a:r>
              <a:rPr lang="en-US" sz="2081" dirty="0"/>
              <a:t>Second Quarter Employment</a:t>
            </a:r>
          </a:p>
        </p:txBody>
      </p:sp>
      <p:sp>
        <p:nvSpPr>
          <p:cNvPr id="9" name="Freeform 8"/>
          <p:cNvSpPr/>
          <p:nvPr/>
        </p:nvSpPr>
        <p:spPr>
          <a:xfrm>
            <a:off x="3563236" y="3723160"/>
            <a:ext cx="3751964" cy="1411769"/>
          </a:xfrm>
          <a:custGeom>
            <a:avLst/>
            <a:gdLst>
              <a:gd name="connsiteX0" fmla="*/ 384486 w 2306868"/>
              <a:gd name="connsiteY0" fmla="*/ 0 h 6744004"/>
              <a:gd name="connsiteX1" fmla="*/ 1922382 w 2306868"/>
              <a:gd name="connsiteY1" fmla="*/ 0 h 6744004"/>
              <a:gd name="connsiteX2" fmla="*/ 2306868 w 2306868"/>
              <a:gd name="connsiteY2" fmla="*/ 384486 h 6744004"/>
              <a:gd name="connsiteX3" fmla="*/ 2306868 w 2306868"/>
              <a:gd name="connsiteY3" fmla="*/ 6744004 h 6744004"/>
              <a:gd name="connsiteX4" fmla="*/ 2306868 w 2306868"/>
              <a:gd name="connsiteY4" fmla="*/ 6744004 h 6744004"/>
              <a:gd name="connsiteX5" fmla="*/ 0 w 2306868"/>
              <a:gd name="connsiteY5" fmla="*/ 6744004 h 6744004"/>
              <a:gd name="connsiteX6" fmla="*/ 0 w 2306868"/>
              <a:gd name="connsiteY6" fmla="*/ 6744004 h 6744004"/>
              <a:gd name="connsiteX7" fmla="*/ 0 w 2306868"/>
              <a:gd name="connsiteY7" fmla="*/ 384486 h 6744004"/>
              <a:gd name="connsiteX8" fmla="*/ 384486 w 2306868"/>
              <a:gd name="connsiteY8" fmla="*/ 0 h 6744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6868" h="6744004">
                <a:moveTo>
                  <a:pt x="2306868" y="1124024"/>
                </a:moveTo>
                <a:lnTo>
                  <a:pt x="2306868" y="5619980"/>
                </a:lnTo>
                <a:cubicBezTo>
                  <a:pt x="2306868" y="6240762"/>
                  <a:pt x="2247985" y="6744004"/>
                  <a:pt x="2175350" y="6744004"/>
                </a:cubicBezTo>
                <a:lnTo>
                  <a:pt x="0" y="6744004"/>
                </a:lnTo>
                <a:lnTo>
                  <a:pt x="0" y="6744004"/>
                </a:lnTo>
                <a:lnTo>
                  <a:pt x="0" y="0"/>
                </a:lnTo>
                <a:lnTo>
                  <a:pt x="0" y="0"/>
                </a:lnTo>
                <a:lnTo>
                  <a:pt x="2175350" y="0"/>
                </a:lnTo>
                <a:cubicBezTo>
                  <a:pt x="2247985" y="0"/>
                  <a:pt x="2306868" y="503242"/>
                  <a:pt x="2306868" y="1124024"/>
                </a:cubicBezTo>
                <a:close/>
              </a:path>
            </a:pathLst>
          </a:custGeom>
        </p:spPr>
        <p:style>
          <a:lnRef idx="2">
            <a:schemeClr val="accent3">
              <a:tint val="40000"/>
              <a:alpha val="90000"/>
              <a:hueOff val="12771134"/>
              <a:satOff val="-53098"/>
              <a:lumOff val="-4485"/>
              <a:alphaOff val="0"/>
            </a:schemeClr>
          </a:lnRef>
          <a:fillRef idx="1">
            <a:schemeClr val="accent3">
              <a:tint val="40000"/>
              <a:alpha val="90000"/>
              <a:hueOff val="12771134"/>
              <a:satOff val="-53098"/>
              <a:lumOff val="-4485"/>
              <a:alphaOff val="0"/>
            </a:schemeClr>
          </a:fillRef>
          <a:effectRef idx="0">
            <a:schemeClr val="accent3">
              <a:tint val="40000"/>
              <a:alpha val="90000"/>
              <a:hueOff val="12771134"/>
              <a:satOff val="-53098"/>
              <a:lumOff val="-4485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9304" tIns="132996" rIns="202648" bIns="132996" numCol="1" spcCol="1270" anchor="ctr" anchorCtr="0">
            <a:noAutofit/>
          </a:bodyPr>
          <a:lstStyle/>
          <a:p>
            <a:pPr marL="128588" lvl="1" indent="-128588" defTabSz="500063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en-US" sz="1650" dirty="0"/>
              <a:t>The percentage of participants</a:t>
            </a:r>
            <a:r>
              <a:rPr lang="en-US" sz="1650" b="1" dirty="0"/>
              <a:t> </a:t>
            </a:r>
            <a:r>
              <a:rPr lang="en-US" sz="1650" dirty="0"/>
              <a:t>who are in unsubsidized employment during the fourth quarter after exit</a:t>
            </a:r>
          </a:p>
        </p:txBody>
      </p:sp>
      <p:sp>
        <p:nvSpPr>
          <p:cNvPr id="10" name="Freeform 9"/>
          <p:cNvSpPr/>
          <p:nvPr/>
        </p:nvSpPr>
        <p:spPr>
          <a:xfrm>
            <a:off x="1610543" y="3723160"/>
            <a:ext cx="1954538" cy="1411769"/>
          </a:xfrm>
          <a:custGeom>
            <a:avLst/>
            <a:gdLst>
              <a:gd name="connsiteX0" fmla="*/ 0 w 3474734"/>
              <a:gd name="connsiteY0" fmla="*/ 369308 h 2215805"/>
              <a:gd name="connsiteX1" fmla="*/ 369308 w 3474734"/>
              <a:gd name="connsiteY1" fmla="*/ 0 h 2215805"/>
              <a:gd name="connsiteX2" fmla="*/ 3105426 w 3474734"/>
              <a:gd name="connsiteY2" fmla="*/ 0 h 2215805"/>
              <a:gd name="connsiteX3" fmla="*/ 3474734 w 3474734"/>
              <a:gd name="connsiteY3" fmla="*/ 369308 h 2215805"/>
              <a:gd name="connsiteX4" fmla="*/ 3474734 w 3474734"/>
              <a:gd name="connsiteY4" fmla="*/ 1846497 h 2215805"/>
              <a:gd name="connsiteX5" fmla="*/ 3105426 w 3474734"/>
              <a:gd name="connsiteY5" fmla="*/ 2215805 h 2215805"/>
              <a:gd name="connsiteX6" fmla="*/ 369308 w 3474734"/>
              <a:gd name="connsiteY6" fmla="*/ 2215805 h 2215805"/>
              <a:gd name="connsiteX7" fmla="*/ 0 w 3474734"/>
              <a:gd name="connsiteY7" fmla="*/ 1846497 h 2215805"/>
              <a:gd name="connsiteX8" fmla="*/ 0 w 3474734"/>
              <a:gd name="connsiteY8" fmla="*/ 369308 h 2215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74734" h="2215805">
                <a:moveTo>
                  <a:pt x="0" y="369308"/>
                </a:moveTo>
                <a:cubicBezTo>
                  <a:pt x="0" y="165345"/>
                  <a:pt x="165345" y="0"/>
                  <a:pt x="369308" y="0"/>
                </a:cubicBezTo>
                <a:lnTo>
                  <a:pt x="3105426" y="0"/>
                </a:lnTo>
                <a:cubicBezTo>
                  <a:pt x="3309389" y="0"/>
                  <a:pt x="3474734" y="165345"/>
                  <a:pt x="3474734" y="369308"/>
                </a:cubicBezTo>
                <a:lnTo>
                  <a:pt x="3474734" y="1846497"/>
                </a:lnTo>
                <a:cubicBezTo>
                  <a:pt x="3474734" y="2050460"/>
                  <a:pt x="3309389" y="2215805"/>
                  <a:pt x="3105426" y="2215805"/>
                </a:cubicBezTo>
                <a:lnTo>
                  <a:pt x="369308" y="2215805"/>
                </a:lnTo>
                <a:cubicBezTo>
                  <a:pt x="165345" y="2215805"/>
                  <a:pt x="0" y="2050460"/>
                  <a:pt x="0" y="1846497"/>
                </a:cubicBezTo>
                <a:lnTo>
                  <a:pt x="0" y="36930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11624607"/>
              <a:satOff val="-37145"/>
              <a:lumOff val="-9412"/>
              <a:alphaOff val="0"/>
            </a:schemeClr>
          </a:fillRef>
          <a:effectRef idx="0">
            <a:schemeClr val="accent3">
              <a:hueOff val="11624607"/>
              <a:satOff val="-37145"/>
              <a:lumOff val="-941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0140" tIns="100492" rIns="140140" bIns="100492" numCol="1" spcCol="1270" anchor="ctr" anchorCtr="0">
            <a:noAutofit/>
          </a:bodyPr>
          <a:lstStyle/>
          <a:p>
            <a:pPr algn="ctr" defTabSz="925116">
              <a:lnSpc>
                <a:spcPct val="90000"/>
              </a:lnSpc>
              <a:spcAft>
                <a:spcPct val="35000"/>
              </a:spcAft>
            </a:pPr>
            <a:r>
              <a:rPr lang="en-US" sz="2081" dirty="0"/>
              <a:t>Fourth Quarter Employment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625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Employment Performance Indicators (cont.)</a:t>
            </a:r>
          </a:p>
        </p:txBody>
      </p:sp>
      <p:sp>
        <p:nvSpPr>
          <p:cNvPr id="6" name="Freeform 5"/>
          <p:cNvSpPr/>
          <p:nvPr/>
        </p:nvSpPr>
        <p:spPr>
          <a:xfrm>
            <a:off x="3562161" y="2589629"/>
            <a:ext cx="3950209" cy="2160270"/>
          </a:xfrm>
          <a:custGeom>
            <a:avLst/>
            <a:gdLst>
              <a:gd name="connsiteX0" fmla="*/ 603474 w 3620769"/>
              <a:gd name="connsiteY0" fmla="*/ 0 h 7022592"/>
              <a:gd name="connsiteX1" fmla="*/ 3017295 w 3620769"/>
              <a:gd name="connsiteY1" fmla="*/ 0 h 7022592"/>
              <a:gd name="connsiteX2" fmla="*/ 3620769 w 3620769"/>
              <a:gd name="connsiteY2" fmla="*/ 603474 h 7022592"/>
              <a:gd name="connsiteX3" fmla="*/ 3620769 w 3620769"/>
              <a:gd name="connsiteY3" fmla="*/ 7022592 h 7022592"/>
              <a:gd name="connsiteX4" fmla="*/ 3620769 w 3620769"/>
              <a:gd name="connsiteY4" fmla="*/ 7022592 h 7022592"/>
              <a:gd name="connsiteX5" fmla="*/ 0 w 3620769"/>
              <a:gd name="connsiteY5" fmla="*/ 7022592 h 7022592"/>
              <a:gd name="connsiteX6" fmla="*/ 0 w 3620769"/>
              <a:gd name="connsiteY6" fmla="*/ 7022592 h 7022592"/>
              <a:gd name="connsiteX7" fmla="*/ 0 w 3620769"/>
              <a:gd name="connsiteY7" fmla="*/ 603474 h 7022592"/>
              <a:gd name="connsiteX8" fmla="*/ 603474 w 3620769"/>
              <a:gd name="connsiteY8" fmla="*/ 0 h 7022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20769" h="7022592">
                <a:moveTo>
                  <a:pt x="3620769" y="1170457"/>
                </a:moveTo>
                <a:lnTo>
                  <a:pt x="3620769" y="5852135"/>
                </a:lnTo>
                <a:cubicBezTo>
                  <a:pt x="3620769" y="6498559"/>
                  <a:pt x="3481464" y="7022591"/>
                  <a:pt x="3309624" y="7022591"/>
                </a:cubicBezTo>
                <a:lnTo>
                  <a:pt x="0" y="7022591"/>
                </a:lnTo>
                <a:lnTo>
                  <a:pt x="0" y="7022591"/>
                </a:lnTo>
                <a:lnTo>
                  <a:pt x="0" y="1"/>
                </a:lnTo>
                <a:lnTo>
                  <a:pt x="0" y="1"/>
                </a:lnTo>
                <a:lnTo>
                  <a:pt x="3309624" y="1"/>
                </a:lnTo>
                <a:cubicBezTo>
                  <a:pt x="3481464" y="1"/>
                  <a:pt x="3620769" y="524033"/>
                  <a:pt x="3620769" y="1170457"/>
                </a:cubicBez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2151" tIns="130498" rIns="161573" bIns="130499" numCol="1" spcCol="1270" anchor="ctr" anchorCtr="0">
            <a:noAutofit/>
          </a:bodyPr>
          <a:lstStyle/>
          <a:p>
            <a:pPr marL="308610" lvl="1" indent="-160735" defTabSz="725091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en-US" sz="1631" b="1" dirty="0"/>
              <a:t>Second quarter after exit</a:t>
            </a:r>
            <a:endParaRPr lang="en-US" sz="1631" dirty="0"/>
          </a:p>
          <a:p>
            <a:pPr marL="308610" lvl="1" indent="-160735" defTabSz="725091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en-US" sz="1631" dirty="0"/>
              <a:t>Median earnings of participants who are in unsubsidized employment during the second quarter after exit from the program</a:t>
            </a:r>
          </a:p>
        </p:txBody>
      </p:sp>
      <p:sp>
        <p:nvSpPr>
          <p:cNvPr id="7" name="Freeform 6"/>
          <p:cNvSpPr/>
          <p:nvPr/>
        </p:nvSpPr>
        <p:spPr>
          <a:xfrm>
            <a:off x="1485900" y="2589629"/>
            <a:ext cx="2221992" cy="2160270"/>
          </a:xfrm>
          <a:custGeom>
            <a:avLst/>
            <a:gdLst>
              <a:gd name="connsiteX0" fmla="*/ 0 w 3950208"/>
              <a:gd name="connsiteY0" fmla="*/ 658381 h 4525962"/>
              <a:gd name="connsiteX1" fmla="*/ 658381 w 3950208"/>
              <a:gd name="connsiteY1" fmla="*/ 0 h 4525962"/>
              <a:gd name="connsiteX2" fmla="*/ 3291827 w 3950208"/>
              <a:gd name="connsiteY2" fmla="*/ 0 h 4525962"/>
              <a:gd name="connsiteX3" fmla="*/ 3950208 w 3950208"/>
              <a:gd name="connsiteY3" fmla="*/ 658381 h 4525962"/>
              <a:gd name="connsiteX4" fmla="*/ 3950208 w 3950208"/>
              <a:gd name="connsiteY4" fmla="*/ 3867581 h 4525962"/>
              <a:gd name="connsiteX5" fmla="*/ 3291827 w 3950208"/>
              <a:gd name="connsiteY5" fmla="*/ 4525962 h 4525962"/>
              <a:gd name="connsiteX6" fmla="*/ 658381 w 3950208"/>
              <a:gd name="connsiteY6" fmla="*/ 4525962 h 4525962"/>
              <a:gd name="connsiteX7" fmla="*/ 0 w 3950208"/>
              <a:gd name="connsiteY7" fmla="*/ 3867581 h 4525962"/>
              <a:gd name="connsiteX8" fmla="*/ 0 w 3950208"/>
              <a:gd name="connsiteY8" fmla="*/ 658381 h 452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50208" h="4525962">
                <a:moveTo>
                  <a:pt x="0" y="658381"/>
                </a:moveTo>
                <a:cubicBezTo>
                  <a:pt x="0" y="294767"/>
                  <a:pt x="294767" y="0"/>
                  <a:pt x="658381" y="0"/>
                </a:cubicBezTo>
                <a:lnTo>
                  <a:pt x="3291827" y="0"/>
                </a:lnTo>
                <a:cubicBezTo>
                  <a:pt x="3655441" y="0"/>
                  <a:pt x="3950208" y="294767"/>
                  <a:pt x="3950208" y="658381"/>
                </a:cubicBezTo>
                <a:lnTo>
                  <a:pt x="3950208" y="3867581"/>
                </a:lnTo>
                <a:cubicBezTo>
                  <a:pt x="3950208" y="4231195"/>
                  <a:pt x="3655441" y="4525962"/>
                  <a:pt x="3291827" y="4525962"/>
                </a:cubicBezTo>
                <a:lnTo>
                  <a:pt x="658381" y="4525962"/>
                </a:lnTo>
                <a:cubicBezTo>
                  <a:pt x="294767" y="4525962"/>
                  <a:pt x="0" y="4231195"/>
                  <a:pt x="0" y="3867581"/>
                </a:cubicBezTo>
                <a:lnTo>
                  <a:pt x="0" y="65838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2770" tIns="170619" rIns="232770" bIns="170619" numCol="1" spcCol="1270" anchor="ctr" anchorCtr="0">
            <a:noAutofit/>
          </a:bodyPr>
          <a:lstStyle/>
          <a:p>
            <a:pPr algn="ctr" defTabSz="1450181">
              <a:lnSpc>
                <a:spcPct val="90000"/>
              </a:lnSpc>
              <a:spcAft>
                <a:spcPct val="35000"/>
              </a:spcAft>
            </a:pPr>
            <a:r>
              <a:rPr lang="en-US" sz="3263" dirty="0"/>
              <a:t>Median Earnings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0792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Credential Attainment Indicator</a:t>
            </a:r>
          </a:p>
        </p:txBody>
      </p:sp>
      <p:sp>
        <p:nvSpPr>
          <p:cNvPr id="5" name="Rectangle 4"/>
          <p:cNvSpPr/>
          <p:nvPr/>
        </p:nvSpPr>
        <p:spPr>
          <a:xfrm>
            <a:off x="1543652" y="1920479"/>
            <a:ext cx="2743200" cy="4800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Secondary Credential </a:t>
            </a:r>
          </a:p>
        </p:txBody>
      </p:sp>
      <p:sp>
        <p:nvSpPr>
          <p:cNvPr id="6" name="Rectangle 5"/>
          <p:cNvSpPr/>
          <p:nvPr/>
        </p:nvSpPr>
        <p:spPr>
          <a:xfrm>
            <a:off x="4886927" y="1920479"/>
            <a:ext cx="2743200" cy="4800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Postsecondary Credential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43652" y="2631461"/>
            <a:ext cx="2743200" cy="21698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500" dirty="0"/>
              <a:t>Percentage of participants who obtain a secondary school diploma or equivalent while enrolled or within one year of exit </a:t>
            </a:r>
            <a:r>
              <a:rPr lang="en-US" sz="1500" b="1" dirty="0"/>
              <a:t>and </a:t>
            </a:r>
            <a:r>
              <a:rPr lang="en-US" sz="1500" dirty="0"/>
              <a:t>who</a:t>
            </a:r>
            <a:r>
              <a:rPr lang="en-US" sz="1500" dirty="0">
                <a:solidFill>
                  <a:schemeClr val="dk1"/>
                </a:solidFill>
              </a:rPr>
              <a:t> are employed or enrolled in a postsecondary education or training within one year of exit</a:t>
            </a:r>
            <a:endParaRPr lang="en-US" sz="1500" dirty="0"/>
          </a:p>
        </p:txBody>
      </p:sp>
      <p:sp>
        <p:nvSpPr>
          <p:cNvPr id="12" name="Rectangle 11"/>
          <p:cNvSpPr/>
          <p:nvPr/>
        </p:nvSpPr>
        <p:spPr>
          <a:xfrm>
            <a:off x="4886927" y="2631461"/>
            <a:ext cx="2743200" cy="12464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500" dirty="0"/>
              <a:t>Percentage of participants who obtain a recognized postsecondary credential while enrolled or within one year of exit 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6296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AEL Grant Cycle and Competition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Under WIOA, AEL grant funding must be competed.</a:t>
            </a:r>
          </a:p>
          <a:p>
            <a:r>
              <a:rPr lang="en-US" dirty="0"/>
              <a:t>Per Vermont’s State Plan, AEL funds are competed every three years.</a:t>
            </a:r>
          </a:p>
          <a:p>
            <a:r>
              <a:rPr lang="en-US" dirty="0"/>
              <a:t>The last RFP was issued in February 2017 for FY18-FY20 awards.</a:t>
            </a:r>
          </a:p>
          <a:p>
            <a:r>
              <a:rPr lang="en-US" dirty="0"/>
              <a:t>The next RFP will be issued in early 2020.</a:t>
            </a:r>
          </a:p>
        </p:txBody>
      </p:sp>
    </p:spTree>
    <p:extLst>
      <p:ext uri="{BB962C8B-B14F-4D97-AF65-F5344CB8AC3E}">
        <p14:creationId xmlns:p14="http://schemas.microsoft.com/office/powerpoint/2010/main" val="766418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 algn="ctr"/>
            <a:r>
              <a:rPr lang="en-US" dirty="0">
                <a:latin typeface="Franklin Gothic Book" panose="020B0503020102020204" pitchFamily="34" charset="0"/>
              </a:rPr>
              <a:t>Rules for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143000"/>
            <a:ext cx="8229600" cy="4953000"/>
          </a:xfrm>
        </p:spPr>
        <p:txBody>
          <a:bodyPr>
            <a:normAutofit fontScale="62500" lnSpcReduction="20000"/>
          </a:bodyPr>
          <a:lstStyle/>
          <a:p>
            <a:r>
              <a:rPr lang="en-US" u="sng" dirty="0"/>
              <a:t>§463.21 What processes must be in place to determine the extent to which a local application for grants or contracts to provide adult education and literacy services is aligned with a local plan under section 108 of WIOA? </a:t>
            </a:r>
            <a:endParaRPr lang="en-US" dirty="0"/>
          </a:p>
          <a:p>
            <a:r>
              <a:rPr lang="en-US" dirty="0"/>
              <a:t>(a) An eligible agency must establish, within its grant or contract competition, a process that provides for the submission of all applications for funds under AEFLA to the appropriate Local Boards.</a:t>
            </a:r>
          </a:p>
          <a:p>
            <a:r>
              <a:rPr lang="en-US" dirty="0"/>
              <a:t>(b) The process must include--</a:t>
            </a:r>
          </a:p>
          <a:p>
            <a:r>
              <a:rPr lang="en-US" dirty="0"/>
              <a:t>	(1) Submission of the applications to the appropriate Local Board for its review for consistency with the local plan within the appropriate timeframe; and </a:t>
            </a:r>
          </a:p>
          <a:p>
            <a:r>
              <a:rPr lang="en-US" dirty="0"/>
              <a:t>	(2) An opportunity for the local board to make recommendations to the eligible agency to promote alignment with the local plan.</a:t>
            </a:r>
          </a:p>
          <a:p>
            <a:r>
              <a:rPr lang="en-US" dirty="0"/>
              <a:t>(c) </a:t>
            </a:r>
            <a:r>
              <a:rPr lang="en-US" dirty="0">
                <a:highlight>
                  <a:srgbClr val="FFFF00"/>
                </a:highlight>
              </a:rPr>
              <a:t>The eligible agency [AOE] must consider the results of the review by the Local Board in determining the extent to which the application addresses the required considerations in §463.20.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34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Franklin Gothic Book" panose="020B0503020102020204" pitchFamily="34" charset="0"/>
              </a:rPr>
              <a:t/>
            </a:r>
            <a:br>
              <a:rPr lang="en-US" dirty="0">
                <a:latin typeface="Franklin Gothic Book" panose="020B0503020102020204" pitchFamily="34" charset="0"/>
              </a:rPr>
            </a:br>
            <a:r>
              <a:rPr lang="en-US" dirty="0">
                <a:latin typeface="Franklin Gothic Book" panose="020B0503020102020204" pitchFamily="34" charset="0"/>
              </a:rPr>
              <a:t>13 </a:t>
            </a:r>
            <a:r>
              <a:rPr lang="en-US" dirty="0" smtClean="0">
                <a:latin typeface="Franklin Gothic Book" panose="020B0503020102020204" pitchFamily="34" charset="0"/>
              </a:rPr>
              <a:t>Award </a:t>
            </a:r>
            <a:r>
              <a:rPr lang="en-US" dirty="0" smtClean="0">
                <a:latin typeface="Franklin Gothic Book" panose="020B0503020102020204" pitchFamily="34" charset="0"/>
              </a:rPr>
              <a:t>Considerations AOE Reviews</a:t>
            </a:r>
            <a:r>
              <a:rPr lang="en-US" dirty="0">
                <a:latin typeface="Franklin Gothic Book" panose="020B0503020102020204" pitchFamily="34" charset="0"/>
              </a:rPr>
              <a:t/>
            </a:r>
            <a:br>
              <a:rPr lang="en-US" dirty="0">
                <a:latin typeface="Franklin Gothic Book" panose="020B0503020102020204" pitchFamily="34" charset="0"/>
              </a:rPr>
            </a:br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r>
              <a:rPr lang="en-US" sz="2400" dirty="0">
                <a:latin typeface="Palatino Linotype" panose="02040502050505030304" pitchFamily="18" charset="0"/>
              </a:rPr>
              <a:t> </a:t>
            </a:r>
            <a:r>
              <a:rPr lang="en-US" sz="2000" dirty="0">
                <a:latin typeface="Palatino Linotype" panose="02040502050505030304" pitchFamily="18" charset="0"/>
              </a:rPr>
              <a:t>1.</a:t>
            </a:r>
            <a:r>
              <a:rPr lang="en-US" sz="2400" dirty="0">
                <a:latin typeface="Palatino Linotype" panose="02040502050505030304" pitchFamily="18" charset="0"/>
              </a:rPr>
              <a:t> </a:t>
            </a:r>
            <a:r>
              <a:rPr lang="en-US" sz="2000" dirty="0">
                <a:latin typeface="Palatino Linotype" panose="02040502050505030304" pitchFamily="18" charset="0"/>
              </a:rPr>
              <a:t>Responsiveness to regional needs </a:t>
            </a:r>
          </a:p>
          <a:p>
            <a:r>
              <a:rPr lang="en-US" sz="2000" dirty="0">
                <a:latin typeface="Palatino Linotype" panose="02040502050505030304" pitchFamily="18" charset="0"/>
              </a:rPr>
              <a:t> 2. Serving individuals with disabilities</a:t>
            </a:r>
          </a:p>
          <a:p>
            <a:r>
              <a:rPr lang="en-US" sz="2000" dirty="0">
                <a:latin typeface="Palatino Linotype" panose="02040502050505030304" pitchFamily="18" charset="0"/>
              </a:rPr>
              <a:t> 3. Past effectiveness</a:t>
            </a:r>
          </a:p>
          <a:p>
            <a:r>
              <a:rPr lang="en-US" sz="2000" dirty="0">
                <a:latin typeface="Palatino Linotype" panose="02040502050505030304" pitchFamily="18" charset="0"/>
              </a:rPr>
              <a:t> 4. Alignment with One-Stop Partners</a:t>
            </a:r>
          </a:p>
          <a:p>
            <a:r>
              <a:rPr lang="en-US" sz="2000" dirty="0">
                <a:latin typeface="Palatino Linotype" panose="02040502050505030304" pitchFamily="18" charset="0"/>
              </a:rPr>
              <a:t> 5. Intensity and quality of program</a:t>
            </a:r>
          </a:p>
          <a:p>
            <a:r>
              <a:rPr lang="en-US" sz="2000" dirty="0">
                <a:latin typeface="Palatino Linotype" panose="02040502050505030304" pitchFamily="18" charset="0"/>
              </a:rPr>
              <a:t> 6. Evidence-based instructional practices</a:t>
            </a:r>
          </a:p>
          <a:p>
            <a:r>
              <a:rPr lang="en-US" sz="2000" dirty="0">
                <a:latin typeface="Palatino Linotype" panose="02040502050505030304" pitchFamily="18" charset="0"/>
              </a:rPr>
              <a:t> 7. Effective use of technology</a:t>
            </a:r>
          </a:p>
          <a:p>
            <a:r>
              <a:rPr lang="en-US" sz="2000" dirty="0">
                <a:latin typeface="Palatino Linotype" panose="02040502050505030304" pitchFamily="18" charset="0"/>
              </a:rPr>
              <a:t> 8. Facilitated learning in context</a:t>
            </a:r>
          </a:p>
          <a:p>
            <a:r>
              <a:rPr lang="en-US" sz="2000" dirty="0">
                <a:latin typeface="Palatino Linotype" panose="02040502050505030304" pitchFamily="18" charset="0"/>
              </a:rPr>
              <a:t> 9. Qualified instructors and staff</a:t>
            </a:r>
          </a:p>
          <a:p>
            <a:pPr marL="457200" indent="-457200">
              <a:buAutoNum type="arabicPeriod" startAt="10"/>
            </a:pPr>
            <a:r>
              <a:rPr lang="en-US" sz="2000" dirty="0">
                <a:latin typeface="Palatino Linotype" panose="02040502050505030304" pitchFamily="18" charset="0"/>
              </a:rPr>
              <a:t>Partnerships and support services for development of career pathways</a:t>
            </a:r>
          </a:p>
          <a:p>
            <a:r>
              <a:rPr lang="en-US" sz="2000" dirty="0">
                <a:latin typeface="Palatino Linotype" panose="02040502050505030304" pitchFamily="18" charset="0"/>
              </a:rPr>
              <a:t>11.  Flexible scheduling</a:t>
            </a:r>
          </a:p>
          <a:p>
            <a:r>
              <a:rPr lang="en-US" sz="2000" dirty="0">
                <a:latin typeface="Palatino Linotype" panose="02040502050505030304" pitchFamily="18" charset="0"/>
              </a:rPr>
              <a:t>12.  High-quality data collection and management</a:t>
            </a:r>
          </a:p>
          <a:p>
            <a:r>
              <a:rPr lang="en-US" sz="2000" dirty="0">
                <a:latin typeface="Palatino Linotype" panose="02040502050505030304" pitchFamily="18" charset="0"/>
              </a:rPr>
              <a:t>13.  Integrated English literacy and Civics Education</a:t>
            </a: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endParaRPr lang="en-US" sz="2400" dirty="0">
              <a:latin typeface="Franklin Gothic Book" panose="020B05030201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305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Franklin Gothic Book" panose="020B0503020102020204" pitchFamily="34" charset="0"/>
              </a:rPr>
              <a:t>Two sections that </a:t>
            </a:r>
            <a:br>
              <a:rPr lang="en-US" dirty="0">
                <a:latin typeface="Franklin Gothic Book" panose="020B0503020102020204" pitchFamily="34" charset="0"/>
              </a:rPr>
            </a:br>
            <a:r>
              <a:rPr lang="en-US" dirty="0">
                <a:latin typeface="Franklin Gothic Book" panose="020B0503020102020204" pitchFamily="34" charset="0"/>
              </a:rPr>
              <a:t>SWDB will review and score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>
              <a:latin typeface="Palatino Linotype" panose="02040502050505030304" pitchFamily="18" charset="0"/>
            </a:endParaRPr>
          </a:p>
          <a:p>
            <a:r>
              <a:rPr lang="en-US" dirty="0">
                <a:latin typeface="Palatino Linotype" panose="02040502050505030304" pitchFamily="18" charset="0"/>
              </a:rPr>
              <a:t>1. Responsiveness to regional needs</a:t>
            </a:r>
          </a:p>
          <a:p>
            <a:r>
              <a:rPr lang="en-US" dirty="0">
                <a:latin typeface="Palatino Linotype" panose="02040502050505030304" pitchFamily="18" charset="0"/>
              </a:rPr>
              <a:t>4. Alignment with one-stop partners</a:t>
            </a:r>
          </a:p>
          <a:p>
            <a:pPr marL="457200" indent="-457200">
              <a:buAutoNum type="arabicPeriod"/>
            </a:pPr>
            <a:endParaRPr lang="en-US" dirty="0">
              <a:latin typeface="Palatino Linotype" panose="02040502050505030304" pitchFamily="18" charset="0"/>
            </a:endParaRPr>
          </a:p>
          <a:p>
            <a:endParaRPr lang="en-US" dirty="0">
              <a:latin typeface="Palatino Linotype" panose="02040502050505030304" pitchFamily="18" charset="0"/>
            </a:endParaRPr>
          </a:p>
          <a:p>
            <a:endParaRPr lang="en-US" dirty="0">
              <a:latin typeface="Palatino Linotype" panose="02040502050505030304" pitchFamily="18" charset="0"/>
            </a:endParaRPr>
          </a:p>
          <a:p>
            <a:endParaRPr lang="en-US" dirty="0">
              <a:latin typeface="Palatino Linotype" panose="02040502050505030304" pitchFamily="18" charset="0"/>
            </a:endParaRPr>
          </a:p>
          <a:p>
            <a:endParaRPr lang="en-US" dirty="0">
              <a:latin typeface="Palatino Linotype" panose="02040502050505030304" pitchFamily="18" charset="0"/>
            </a:endParaRPr>
          </a:p>
        </p:txBody>
      </p:sp>
      <p:pic>
        <p:nvPicPr>
          <p:cNvPr id="4" name="Picture 3" descr="File:Star rating 5 of 5.png - Wikimedia Common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4343400"/>
            <a:ext cx="6156451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613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-1342846" y="13855"/>
            <a:ext cx="8229600" cy="1143000"/>
          </a:xfrm>
        </p:spPr>
        <p:txBody>
          <a:bodyPr/>
          <a:lstStyle/>
          <a:p>
            <a:pPr algn="ctr"/>
            <a:r>
              <a:rPr lang="en-US" altLang="en-US" b="1" u="sng" dirty="0">
                <a:latin typeface="Franklin Gothic Book" panose="020B0503020102020204" pitchFamily="34" charset="0"/>
              </a:rPr>
              <a:t>What is AEL?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156855"/>
            <a:ext cx="4191000" cy="4862945"/>
          </a:xfrm>
        </p:spPr>
        <p:txBody>
          <a:bodyPr>
            <a:noAutofit/>
          </a:bodyPr>
          <a:lstStyle/>
          <a:p>
            <a:r>
              <a:rPr lang="en-US" sz="1800" dirty="0">
                <a:latin typeface="Palatino Linotype" panose="02040502050505030304" pitchFamily="18" charset="0"/>
              </a:rPr>
              <a:t>S</a:t>
            </a:r>
            <a:r>
              <a:rPr lang="en-US" sz="1800" dirty="0" smtClean="0">
                <a:latin typeface="Palatino Linotype" panose="02040502050505030304" pitchFamily="18" charset="0"/>
              </a:rPr>
              <a:t>ystem offering </a:t>
            </a:r>
            <a:r>
              <a:rPr lang="en-US" sz="1800" dirty="0">
                <a:latin typeface="Palatino Linotype" panose="02040502050505030304" pitchFamily="18" charset="0"/>
              </a:rPr>
              <a:t>essential educational, workforce training, </a:t>
            </a:r>
            <a:r>
              <a:rPr lang="en-US" sz="1800" dirty="0" smtClean="0">
                <a:latin typeface="Palatino Linotype" panose="02040502050505030304" pitchFamily="18" charset="0"/>
              </a:rPr>
              <a:t>postsecondary, </a:t>
            </a:r>
            <a:r>
              <a:rPr lang="en-US" sz="1800" dirty="0">
                <a:latin typeface="Palatino Linotype" panose="02040502050505030304" pitchFamily="18" charset="0"/>
              </a:rPr>
              <a:t>and employment transitional services to the adult population.</a:t>
            </a:r>
          </a:p>
          <a:p>
            <a:endParaRPr lang="en-US" sz="1800" dirty="0">
              <a:latin typeface="Palatino Linotype" panose="02040502050505030304" pitchFamily="18" charset="0"/>
            </a:endParaRPr>
          </a:p>
          <a:p>
            <a:r>
              <a:rPr lang="en-US" sz="1800" dirty="0">
                <a:latin typeface="Palatino Linotype" panose="02040502050505030304" pitchFamily="18" charset="0"/>
              </a:rPr>
              <a:t>Students work with trained professionals to: </a:t>
            </a:r>
          </a:p>
          <a:p>
            <a:pPr lvl="1"/>
            <a:r>
              <a:rPr lang="en-US" sz="1800" dirty="0">
                <a:latin typeface="Palatino Linotype" panose="02040502050505030304" pitchFamily="18" charset="0"/>
              </a:rPr>
              <a:t>earn credentials, </a:t>
            </a:r>
          </a:p>
          <a:p>
            <a:pPr lvl="1"/>
            <a:r>
              <a:rPr lang="en-US" sz="1800" dirty="0">
                <a:latin typeface="Palatino Linotype" panose="02040502050505030304" pitchFamily="18" charset="0"/>
              </a:rPr>
              <a:t>meet college and career goals, </a:t>
            </a:r>
          </a:p>
          <a:p>
            <a:pPr lvl="1"/>
            <a:r>
              <a:rPr lang="en-US" sz="1800" dirty="0">
                <a:latin typeface="Palatino Linotype" panose="02040502050505030304" pitchFamily="18" charset="0"/>
              </a:rPr>
              <a:t>learn new job skills to transition to new employment, and </a:t>
            </a:r>
          </a:p>
          <a:p>
            <a:pPr lvl="1"/>
            <a:r>
              <a:rPr lang="en-US" sz="1800" dirty="0">
                <a:latin typeface="Palatino Linotype" panose="02040502050505030304" pitchFamily="18" charset="0"/>
              </a:rPr>
              <a:t>work to improve outcomes for themselves and their families.</a:t>
            </a:r>
          </a:p>
          <a:p>
            <a:pPr lvl="1"/>
            <a:endParaRPr lang="en-US" sz="1800" dirty="0">
              <a:latin typeface="Palatino Linotype" panose="02040502050505030304" pitchFamily="18" charset="0"/>
            </a:endParaRPr>
          </a:p>
          <a:p>
            <a:r>
              <a:rPr lang="en-US" sz="1800" dirty="0" smtClean="0">
                <a:latin typeface="Palatino Linotype" panose="02040502050505030304" pitchFamily="18" charset="0"/>
              </a:rPr>
              <a:t>Long history of personalization in Vermont</a:t>
            </a:r>
            <a:endParaRPr lang="en-US" sz="18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en-US" altLang="en-US" sz="1800" dirty="0"/>
          </a:p>
        </p:txBody>
      </p:sp>
      <p:pic>
        <p:nvPicPr>
          <p:cNvPr id="2" name="Picture 1" descr="Curriculum Framework | Adult Education &amp; Workplace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708" y="1752600"/>
            <a:ext cx="3600091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272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3400" y="304800"/>
            <a:ext cx="81534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Palatino Linotype" panose="02040502050505030304" pitchFamily="18" charset="0"/>
              </a:rPr>
              <a:t>The score ratings of the SWDB are specific to how it sees the application aligning with the State Plan.</a:t>
            </a:r>
          </a:p>
          <a:p>
            <a:pPr marL="0" indent="0">
              <a:buNone/>
            </a:pPr>
            <a:endParaRPr lang="en-US" sz="24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Palatino Linotype" panose="02040502050505030304" pitchFamily="18" charset="0"/>
              </a:rPr>
              <a:t>Other comments are welcome (though not required) to:</a:t>
            </a:r>
          </a:p>
          <a:p>
            <a:r>
              <a:rPr lang="en-US" sz="2400" dirty="0">
                <a:latin typeface="Palatino Linotype" panose="02040502050505030304" pitchFamily="18" charset="0"/>
              </a:rPr>
              <a:t>Help the AOE give feedback to the grant applicants</a:t>
            </a:r>
          </a:p>
          <a:p>
            <a:r>
              <a:rPr lang="en-US" sz="2400" dirty="0">
                <a:latin typeface="Palatino Linotype" panose="02040502050505030304" pitchFamily="18" charset="0"/>
              </a:rPr>
              <a:t>Provide information that can help in developing the grant agreements with each individual grantee.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 descr="08 - Les petits cœurs de tatie Nina - [Le Site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3505200"/>
            <a:ext cx="9144000" cy="284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853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Draft Timeline</a:t>
            </a:r>
            <a:br>
              <a:rPr lang="en-US" dirty="0"/>
            </a:br>
            <a:r>
              <a:rPr lang="en-US" dirty="0"/>
              <a:t>FY21-23 Funding Competition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752600"/>
            <a:ext cx="8153400" cy="4343400"/>
          </a:xfrm>
        </p:spPr>
        <p:txBody>
          <a:bodyPr/>
          <a:lstStyle/>
          <a:p>
            <a:r>
              <a:rPr lang="en-US" sz="2400" dirty="0"/>
              <a:t>January 12, 2020 – Funding opportunity and grant application released</a:t>
            </a:r>
          </a:p>
          <a:p>
            <a:r>
              <a:rPr lang="en-US" sz="2400" dirty="0"/>
              <a:t>February 5 – Intent to Apply Form due</a:t>
            </a:r>
          </a:p>
          <a:p>
            <a:r>
              <a:rPr lang="en-US" sz="2400" dirty="0"/>
              <a:t>By February 14 – Applicant Workshop</a:t>
            </a:r>
          </a:p>
          <a:p>
            <a:r>
              <a:rPr lang="en-US" sz="2400" dirty="0"/>
              <a:t>March 4 – Proposals due</a:t>
            </a:r>
          </a:p>
          <a:p>
            <a:r>
              <a:rPr lang="en-US" sz="2400" b="1" dirty="0"/>
              <a:t>By March 10 – orientation for SWDB reviewers held</a:t>
            </a:r>
          </a:p>
          <a:p>
            <a:r>
              <a:rPr lang="en-US" sz="2400" b="1" dirty="0"/>
              <a:t>March 25 – SWDB reviewers complete review</a:t>
            </a:r>
          </a:p>
          <a:p>
            <a:r>
              <a:rPr lang="en-US" sz="2400" dirty="0"/>
              <a:t>April 17 – awards announced</a:t>
            </a:r>
          </a:p>
          <a:p>
            <a:r>
              <a:rPr lang="en-US" sz="2400" dirty="0"/>
              <a:t>July 1 – grant period begins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3585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latin typeface="Palatino Linotype" panose="02040502050505030304" pitchFamily="18" charset="0"/>
                <a:hlinkClick r:id="rId3"/>
              </a:rPr>
              <a:t>Robin.Castle@Vermont.gov</a:t>
            </a:r>
            <a:endParaRPr lang="en-US" dirty="0"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Palatino Linotype" panose="02040502050505030304" pitchFamily="18" charset="0"/>
              </a:rPr>
              <a:t>(802) 479-1279</a:t>
            </a:r>
          </a:p>
          <a:p>
            <a:pPr algn="ctr"/>
            <a:endParaRPr lang="en-US" dirty="0"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Palatino Linotype" panose="02040502050505030304" pitchFamily="18" charset="0"/>
              </a:rPr>
              <a:t>State Director of Adult Education and Literacy</a:t>
            </a:r>
          </a:p>
          <a:p>
            <a:pPr marL="0" indent="0" algn="ctr">
              <a:buNone/>
            </a:pPr>
            <a:r>
              <a:rPr lang="en-US" dirty="0">
                <a:latin typeface="Palatino Linotype" panose="02040502050505030304" pitchFamily="18" charset="0"/>
              </a:rPr>
              <a:t>Vermont Agency of Education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589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Franklin Gothic Book" panose="020B0503020102020204" pitchFamily="34" charset="0"/>
              </a:rPr>
              <a:t>Required services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Adult </a:t>
            </a:r>
            <a:r>
              <a:rPr lang="en-US" dirty="0"/>
              <a:t>education and literacy </a:t>
            </a:r>
          </a:p>
          <a:p>
            <a:r>
              <a:rPr lang="en-US" dirty="0" smtClean="0"/>
              <a:t>English </a:t>
            </a:r>
            <a:r>
              <a:rPr lang="en-US" dirty="0"/>
              <a:t>language acquisition</a:t>
            </a:r>
          </a:p>
          <a:p>
            <a:r>
              <a:rPr lang="en-US" dirty="0" smtClean="0"/>
              <a:t>Integrated </a:t>
            </a:r>
            <a:r>
              <a:rPr lang="en-US" dirty="0"/>
              <a:t>English Literacy and Civics Education (IEL/CE)</a:t>
            </a:r>
          </a:p>
          <a:p>
            <a:r>
              <a:rPr lang="en-US" dirty="0"/>
              <a:t>Workforce preparation activities </a:t>
            </a:r>
          </a:p>
          <a:p>
            <a:r>
              <a:rPr lang="en-US" dirty="0"/>
              <a:t>Integrated education and training (IET) </a:t>
            </a:r>
          </a:p>
          <a:p>
            <a:pPr marL="0" indent="0">
              <a:buNone/>
            </a:pPr>
            <a:endParaRPr lang="en-US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514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-1498292" y="24299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b="1" u="sng" dirty="0" smtClean="0"/>
              <a:t>Where is AEL?</a:t>
            </a:r>
            <a:endParaRPr lang="en-US" altLang="en-US" b="1" u="sng" dirty="0"/>
          </a:p>
        </p:txBody>
      </p:sp>
      <p:sp>
        <p:nvSpPr>
          <p:cNvPr id="1331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6287" y="1529556"/>
            <a:ext cx="4194313" cy="1823244"/>
          </a:xfrm>
          <a:ln w="22225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altLang="en-US" sz="2800" dirty="0"/>
              <a:t>There are four providers and 17+ local learning centers that provide adult education and literacy services in Vermont.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pic>
        <p:nvPicPr>
          <p:cNvPr id="1034" name="Picture 10" descr="The Tutorial Center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551" y="293843"/>
            <a:ext cx="4253449" cy="143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Vermont Adult Learning">
            <a:hlinkClick r:id="rId5" tooltip="Vermont Adult Learning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253" y="5357731"/>
            <a:ext cx="6199326" cy="78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No automatic alt text available.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2620" y="2117193"/>
            <a:ext cx="1857375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logolarge_e6eff084b59574b7ee5e920f2b5799b0 2">
            <a:extLst>
              <a:ext uri="{FF2B5EF4-FFF2-40B4-BE49-F238E27FC236}">
                <a16:creationId xmlns:a16="http://schemas.microsoft.com/office/drawing/2014/main" id="{DEAA901C-4A7D-4C4D-8928-A9F6F43B6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42" y="4081547"/>
            <a:ext cx="7162800" cy="93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417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Franklin Gothic Book" panose="020B0503020102020204" pitchFamily="34" charset="0"/>
              </a:rPr>
              <a:t>Who is Eligible?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Palatino Linotype" panose="02040502050505030304" pitchFamily="18" charset="0"/>
              </a:rPr>
              <a:t>Eligible individual means an individual:</a:t>
            </a:r>
            <a:endParaRPr lang="en-US" sz="2800" dirty="0">
              <a:latin typeface="Palatino Linotype" panose="02040502050505030304" pitchFamily="18" charset="0"/>
            </a:endParaRPr>
          </a:p>
          <a:p>
            <a:pPr lvl="1"/>
            <a:r>
              <a:rPr lang="en-US" sz="2400" dirty="0">
                <a:latin typeface="Palatino Linotype" panose="02040502050505030304" pitchFamily="18" charset="0"/>
              </a:rPr>
              <a:t>who has attained 16 years of age;</a:t>
            </a:r>
          </a:p>
          <a:p>
            <a:pPr lvl="1"/>
            <a:r>
              <a:rPr lang="en-US" sz="2400" dirty="0">
                <a:latin typeface="Palatino Linotype" panose="02040502050505030304" pitchFamily="18" charset="0"/>
              </a:rPr>
              <a:t>who is not enrolled or required to be enrolled in secondary school under State law; and</a:t>
            </a:r>
          </a:p>
          <a:p>
            <a:pPr lvl="1"/>
            <a:r>
              <a:rPr lang="en-US" sz="2400" dirty="0">
                <a:latin typeface="Palatino Linotype" panose="02040502050505030304" pitchFamily="18" charset="0"/>
              </a:rPr>
              <a:t>who</a:t>
            </a:r>
          </a:p>
          <a:p>
            <a:pPr lvl="2"/>
            <a:r>
              <a:rPr lang="en-US" sz="2400" dirty="0">
                <a:latin typeface="Palatino Linotype" panose="02040502050505030304" pitchFamily="18" charset="0"/>
              </a:rPr>
              <a:t>is basic skills deficient;</a:t>
            </a:r>
          </a:p>
          <a:p>
            <a:pPr lvl="2"/>
            <a:r>
              <a:rPr lang="en-US" sz="2400" dirty="0">
                <a:latin typeface="Palatino Linotype" panose="02040502050505030304" pitchFamily="18" charset="0"/>
              </a:rPr>
              <a:t>does not have a secondary school diploma or its recognized equivalent, and has not achieved an equivalent level of education; or</a:t>
            </a:r>
          </a:p>
          <a:p>
            <a:pPr lvl="2"/>
            <a:r>
              <a:rPr lang="en-US" sz="2400" dirty="0">
                <a:latin typeface="Palatino Linotype" panose="02040502050505030304" pitchFamily="18" charset="0"/>
              </a:rPr>
              <a:t>is an English language learner.</a:t>
            </a:r>
          </a:p>
        </p:txBody>
      </p:sp>
      <p:pic>
        <p:nvPicPr>
          <p:cNvPr id="4" name="Picture 3" descr="What is Turnitin? - Turnitin for Students - LibGuides at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256309"/>
            <a:ext cx="2133600" cy="215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236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Who does </a:t>
            </a:r>
            <a:r>
              <a:rPr lang="en-US" b="1" u="sng" dirty="0" smtClean="0"/>
              <a:t>VT AEL serve? </a:t>
            </a:r>
            <a:r>
              <a:rPr lang="en-US" dirty="0"/>
              <a:t/>
            </a:r>
            <a:br>
              <a:rPr lang="en-US" dirty="0"/>
            </a:b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3400" y="1143000"/>
            <a:ext cx="8153400" cy="4495800"/>
          </a:xfrm>
        </p:spPr>
        <p:txBody>
          <a:bodyPr/>
          <a:lstStyle/>
          <a:p>
            <a:r>
              <a:rPr lang="en-US" sz="2800" dirty="0"/>
              <a:t>2,511 adults; M=1,060, </a:t>
            </a:r>
            <a:r>
              <a:rPr lang="en-US" sz="2800" dirty="0" smtClean="0"/>
              <a:t>F=1,451</a:t>
            </a:r>
          </a:p>
          <a:p>
            <a:r>
              <a:rPr lang="en-US" sz="2800" dirty="0" smtClean="0"/>
              <a:t>&gt;60% aged 16-24</a:t>
            </a:r>
            <a:endParaRPr lang="en-US" sz="2800" dirty="0"/>
          </a:p>
          <a:p>
            <a:r>
              <a:rPr lang="en-US" sz="2800" dirty="0"/>
              <a:t>610 parents (24.3%)</a:t>
            </a:r>
          </a:p>
          <a:p>
            <a:r>
              <a:rPr lang="en-US" sz="2800" dirty="0"/>
              <a:t>445 on public assistance (18%)*</a:t>
            </a:r>
          </a:p>
          <a:p>
            <a:r>
              <a:rPr lang="en-US" sz="2800" dirty="0"/>
              <a:t>1,496 unemployed or not in labor force</a:t>
            </a:r>
          </a:p>
          <a:p>
            <a:r>
              <a:rPr lang="en-US" sz="2800" dirty="0"/>
              <a:t>59% have basic skills (8</a:t>
            </a:r>
            <a:r>
              <a:rPr lang="en-US" sz="2800" baseline="30000" dirty="0"/>
              <a:t>th</a:t>
            </a:r>
            <a:r>
              <a:rPr lang="en-US" sz="2800" dirty="0"/>
              <a:t> grade level or below)</a:t>
            </a:r>
          </a:p>
          <a:p>
            <a:r>
              <a:rPr lang="en-US" sz="2800" dirty="0"/>
              <a:t>77% lack a high school diploma</a:t>
            </a:r>
          </a:p>
          <a:p>
            <a:r>
              <a:rPr lang="en-US" sz="2800" dirty="0"/>
              <a:t>59% have a disability*</a:t>
            </a:r>
          </a:p>
          <a:p>
            <a:r>
              <a:rPr lang="en-US" sz="2800" dirty="0"/>
              <a:t>17% are English Language </a:t>
            </a:r>
            <a:r>
              <a:rPr lang="en-US" sz="2800" dirty="0" smtClean="0"/>
              <a:t>Learners</a:t>
            </a:r>
          </a:p>
          <a:p>
            <a:r>
              <a:rPr lang="en-US" sz="2800" dirty="0" smtClean="0"/>
              <a:t>*reported</a:t>
            </a:r>
            <a:endParaRPr lang="en-US" sz="2800" dirty="0"/>
          </a:p>
          <a:p>
            <a:pPr marL="0" indent="0">
              <a:buNone/>
            </a:pPr>
            <a:r>
              <a:rPr lang="en-US" sz="1600" dirty="0"/>
              <a:t>(FY18 data)</a:t>
            </a:r>
          </a:p>
        </p:txBody>
      </p:sp>
    </p:spTree>
    <p:extLst>
      <p:ext uri="{BB962C8B-B14F-4D97-AF65-F5344CB8AC3E}">
        <p14:creationId xmlns:p14="http://schemas.microsoft.com/office/powerpoint/2010/main" val="3620426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The Need in Vermont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400" dirty="0"/>
              <a:t>Adult Vermonters with less than a high school education*: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33,883 ages 25 and older (of these, 33% completed less than 9</a:t>
            </a:r>
            <a:r>
              <a:rPr lang="en-US" sz="2400" baseline="30000" dirty="0"/>
              <a:t>th</a:t>
            </a:r>
            <a:r>
              <a:rPr lang="en-US" sz="2400" dirty="0"/>
              <a:t> grade)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6,480 ages 18-24</a:t>
            </a:r>
          </a:p>
          <a:p>
            <a:r>
              <a:rPr lang="en-US" sz="2400" dirty="0"/>
              <a:t>Total: 40,363</a:t>
            </a:r>
          </a:p>
          <a:p>
            <a:endParaRPr lang="en-US" sz="2400" dirty="0"/>
          </a:p>
          <a:p>
            <a:r>
              <a:rPr lang="en-US" sz="2400" dirty="0"/>
              <a:t>AEL served 1,846 Vermonters aged 18+ in calendar year 2017 (or approximately </a:t>
            </a:r>
            <a:r>
              <a:rPr lang="en-US" sz="2400" b="1" dirty="0"/>
              <a:t>4.6%</a:t>
            </a:r>
            <a:r>
              <a:rPr lang="en-US" sz="2400" dirty="0"/>
              <a:t> of those who needed services)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*Source: American FactFinder’s estimates for 2017 (most recent data available)</a:t>
            </a:r>
          </a:p>
        </p:txBody>
      </p:sp>
    </p:spTree>
    <p:extLst>
      <p:ext uri="{BB962C8B-B14F-4D97-AF65-F5344CB8AC3E}">
        <p14:creationId xmlns:p14="http://schemas.microsoft.com/office/powerpoint/2010/main" val="2185819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	</a:t>
            </a:r>
            <a:r>
              <a:rPr lang="en-US" b="1" u="sng" dirty="0" smtClean="0"/>
              <a:t>Funding </a:t>
            </a:r>
            <a:r>
              <a:rPr lang="en-US" b="1" u="sng" dirty="0"/>
              <a:t>for </a:t>
            </a:r>
            <a:r>
              <a:rPr lang="en-US" b="1" u="sng" dirty="0" smtClean="0"/>
              <a:t>VT AEL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81000" y="2362200"/>
            <a:ext cx="8077200" cy="44958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Approximately 19% of funds awarded to AEL Providers </a:t>
            </a:r>
            <a:r>
              <a:rPr lang="en-US" sz="2400" dirty="0" smtClean="0"/>
              <a:t>is </a:t>
            </a:r>
            <a:r>
              <a:rPr lang="en-US" sz="2400" dirty="0"/>
              <a:t>Federal and 81% </a:t>
            </a:r>
            <a:r>
              <a:rPr lang="en-US" sz="2400" dirty="0" smtClean="0"/>
              <a:t>is </a:t>
            </a:r>
            <a:r>
              <a:rPr lang="en-US" sz="2400" dirty="0"/>
              <a:t>State.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AEL Providers contribute 15% cash/in-kind match to State funds.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There has been a modest increase in AEL Federal funds allocated for FY19 (for Vermont: 6% or $52,392) and there is a modest anticipated increase for FY20</a:t>
            </a:r>
          </a:p>
          <a:p>
            <a:endParaRPr lang="en-US" sz="2400" dirty="0"/>
          </a:p>
          <a:p>
            <a:endParaRPr lang="en-US" dirty="0"/>
          </a:p>
        </p:txBody>
      </p:sp>
      <p:pic>
        <p:nvPicPr>
          <p:cNvPr id="4" name="Picture 3" descr="Communication &amp; Higher Education: April 20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45"/>
            <a:ext cx="19812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434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Key Performance Indicators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4754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Custom Design">
  <a:themeElements>
    <a:clrScheme name="SOV Branded">
      <a:dk1>
        <a:sysClr val="windowText" lastClr="000000"/>
      </a:dk1>
      <a:lt1>
        <a:srgbClr val="FFFFFF"/>
      </a:lt1>
      <a:dk2>
        <a:srgbClr val="00853F"/>
      </a:dk2>
      <a:lt2>
        <a:srgbClr val="FFFFFF"/>
      </a:lt2>
      <a:accent1>
        <a:srgbClr val="00853F"/>
      </a:accent1>
      <a:accent2>
        <a:srgbClr val="F38F1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V Branded">
      <a:majorFont>
        <a:latin typeface="Franklin Gothic Book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du-power-point-presentation-template" id="{53F17B5F-6214-49E8-8948-C0D0FAC97935}" vid="{886D336D-D31D-4E6E-ACC3-BC83E1787F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edu-power-point-presentation-template</Template>
  <TotalTime>218</TotalTime>
  <Words>1277</Words>
  <Application>Microsoft Office PowerPoint</Application>
  <PresentationFormat>On-screen Show (4:3)</PresentationFormat>
  <Paragraphs>179</Paragraphs>
  <Slides>22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Franklin Gothic Book</vt:lpstr>
      <vt:lpstr>Palatino Linotype</vt:lpstr>
      <vt:lpstr>Custom Design</vt:lpstr>
      <vt:lpstr>WIOA Title II Adult Education and Literacy (AEL)</vt:lpstr>
      <vt:lpstr>What is AEL?</vt:lpstr>
      <vt:lpstr>Required services</vt:lpstr>
      <vt:lpstr>Where is AEL?</vt:lpstr>
      <vt:lpstr>Who is Eligible?</vt:lpstr>
      <vt:lpstr>Who does VT AEL serve?  </vt:lpstr>
      <vt:lpstr>The Need in Vermont</vt:lpstr>
      <vt:lpstr> Funding for VT AEL</vt:lpstr>
      <vt:lpstr>Key Performance Indicators</vt:lpstr>
      <vt:lpstr>Five Types of Measurable Skill Gains  for WIOA</vt:lpstr>
      <vt:lpstr>Five Types of Measurable Skill Gains  for WIOA</vt:lpstr>
      <vt:lpstr>PowerPoint Presentation</vt:lpstr>
      <vt:lpstr>Employment Performance Indicators</vt:lpstr>
      <vt:lpstr>Employment Performance Indicators (cont.)</vt:lpstr>
      <vt:lpstr>Credential Attainment Indicator</vt:lpstr>
      <vt:lpstr>AEL Grant Cycle and Competition</vt:lpstr>
      <vt:lpstr>Rules for Review</vt:lpstr>
      <vt:lpstr> 13 Award Considerations AOE Reviews </vt:lpstr>
      <vt:lpstr>Two sections that  SWDB will review and score</vt:lpstr>
      <vt:lpstr>PowerPoint Presentation</vt:lpstr>
      <vt:lpstr>Draft Timeline FY21-23 Funding Competition</vt:lpstr>
      <vt:lpstr>Questions?</vt:lpstr>
    </vt:vector>
  </TitlesOfParts>
  <Company>Vermont Agency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Castle, Robin</dc:creator>
  <cp:lastModifiedBy>Bouchey, Heather</cp:lastModifiedBy>
  <cp:revision>17</cp:revision>
  <cp:lastPrinted>2016-12-08T15:00:39Z</cp:lastPrinted>
  <dcterms:created xsi:type="dcterms:W3CDTF">2019-04-12T17:53:36Z</dcterms:created>
  <dcterms:modified xsi:type="dcterms:W3CDTF">2019-04-18T11:27:58Z</dcterms:modified>
</cp:coreProperties>
</file>