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9793D-814E-8C43-912E-99C0A0C7D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E1A184-B071-ED40-B5AA-44E13022C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1E875-DC02-6E43-8026-514122E2E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27F-6F09-D846-AC4A-4FD9F1A4BA83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6FC64-6DC6-E142-85E0-774B1D4D1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D5486-E310-BA48-82F9-C03E25C3F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1478-01D8-274B-B1FC-5F8DB5113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0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F921A-82CC-7842-8CA0-977F10D8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190D1C-604A-C24A-8DCE-5C11FBB1C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5DF94-168D-5C42-818D-1A48FAB67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27F-6F09-D846-AC4A-4FD9F1A4BA83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54A5-93E4-C74E-A478-D158B66E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251DA-CED7-8742-A812-F65AB249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1478-01D8-274B-B1FC-5F8DB5113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3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365180-AB04-1947-9DA6-714C52637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5E6CA-6712-C345-966A-ED6877822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C0C7B-D75E-2B44-AA4A-FADE66121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27F-6F09-D846-AC4A-4FD9F1A4BA83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AE20E-6CB9-4F40-B3DE-A3725FD8E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B9F3B-33F0-4C43-B78F-6E8E2CE9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1478-01D8-274B-B1FC-5F8DB5113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6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C9DDD-02DC-8C4E-A00D-576F39F5E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166F8-BA53-8042-B53C-346901238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4F9D6-3730-414E-A1E9-7DFB65E8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27F-6F09-D846-AC4A-4FD9F1A4BA83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8E7FD-F7D2-A34B-BC02-3ADC349E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E4E5E-D74F-AC47-AB7B-110ADAC8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1478-01D8-274B-B1FC-5F8DB5113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6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88D1-4DCA-3B43-9108-59C99A3CC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C6ABF-9ABD-4843-9849-C5FEFBC59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93BD7-B67C-FD48-B7DC-46F7F44F4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27F-6F09-D846-AC4A-4FD9F1A4BA83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0BE94-BD15-284A-A96B-32C80FBEE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5552C-97A2-A342-96AD-BDB8E8C1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1478-01D8-274B-B1FC-5F8DB5113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6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4825-4455-5A4F-B46C-4AE32202D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97827-ED35-D047-9878-8DDD4CEEF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F5810-1F29-8E4E-81BD-058688EC9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53AF5-66AF-0841-909C-74C70EA42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27F-6F09-D846-AC4A-4FD9F1A4BA83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F4B16-E358-3847-97EA-C1B2DCC2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F0BDE-54E5-D747-A9D0-95339D4E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1478-01D8-274B-B1FC-5F8DB5113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4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5821-3769-A641-BDF4-EF865C0F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51B05-EC78-3A43-846C-B2B21484D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AE0BB-5B70-B848-84EF-247801CB9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9E52-BEE9-0D47-91A5-811C16BF0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6FFD9C-2DFC-A646-9A20-1E7865FE2F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066D8-7A5E-964D-B34D-E0ABEE925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27F-6F09-D846-AC4A-4FD9F1A4BA83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CD8A20-82F6-CB48-AB6D-8D340BF02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4426CD-86E4-D64B-9FF8-A7B1ACD8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1478-01D8-274B-B1FC-5F8DB5113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1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E82C2-C297-E84A-B87D-BCEAC94B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D415DE-75B2-774C-876E-22E43B820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27F-6F09-D846-AC4A-4FD9F1A4BA83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3633D-BA73-C146-B1E0-3AA5B8772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34E60-2E28-3442-A9C3-B50614A5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1478-01D8-274B-B1FC-5F8DB5113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A61BF1-9DC6-6F42-9616-7EF690AA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27F-6F09-D846-AC4A-4FD9F1A4BA83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6460D-5589-764D-AB64-CA5F34EB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B95A65-5E3B-E347-8802-D04CE6D8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1478-01D8-274B-B1FC-5F8DB5113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3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E8D4-75ED-2040-B74B-03DF4DC4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0123D-DA7F-F940-BBFB-660557245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0F3BA-43BD-3B4F-B716-B2659CA58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7760B-5F20-8D4A-89BE-1A1CAA83F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27F-6F09-D846-AC4A-4FD9F1A4BA83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5AEB5-9732-0E48-BD46-38397B3E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447EE-C446-8740-9F81-EB637CBE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1478-01D8-274B-B1FC-5F8DB5113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B79DA-FDEF-E348-BFE9-3C98B4A8B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D949E-F68F-684A-9BDC-7B0639891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43BE7-9EDC-0448-B00E-85EF6A661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8342C-F5DA-E64D-B9DA-404E1A7C1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127F-6F09-D846-AC4A-4FD9F1A4BA83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C8251-817A-6643-BCFE-961404C6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E847D-D642-544E-9CF5-A734E6051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1478-01D8-274B-B1FC-5F8DB5113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8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8AFD4C-B5E5-0B44-BC96-424BA085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348E3-1063-3540-A032-1E059DDD6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1E2A0-E315-E545-95C8-C8FDEED303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9127F-6F09-D846-AC4A-4FD9F1A4BA83}" type="datetimeFigureOut">
              <a:rPr lang="en-US" smtClean="0"/>
              <a:t>12/10/21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680FF-778C-7746-8FDA-C1C0FFCB5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DA60F-5C38-0D46-B07D-D67EA943E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D1478-01D8-274B-B1FC-5F8DB5113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3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632F-0C1A-D940-9D57-7C3FB0CA51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Education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95F6F5-76BF-E148-A692-4180A28855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Deputy Secretary Heather Bouchey</a:t>
            </a:r>
          </a:p>
          <a:p>
            <a:r>
              <a:rPr lang="en-US" dirty="0"/>
              <a:t>12/10/21</a:t>
            </a:r>
          </a:p>
        </p:txBody>
      </p:sp>
    </p:spTree>
    <p:extLst>
      <p:ext uri="{BB962C8B-B14F-4D97-AF65-F5344CB8AC3E}">
        <p14:creationId xmlns:p14="http://schemas.microsoft.com/office/powerpoint/2010/main" val="363026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CEE7-881E-E543-BB1E-B004FDF2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Cradle to Career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29223-8E33-B043-B653-518C95F88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6037"/>
            <a:ext cx="10515600" cy="3350925"/>
          </a:xfrm>
        </p:spPr>
        <p:txBody>
          <a:bodyPr/>
          <a:lstStyle/>
          <a:p>
            <a:r>
              <a:rPr lang="en-US" dirty="0"/>
              <a:t>Students are ready to learn (PreK)</a:t>
            </a:r>
          </a:p>
          <a:p>
            <a:r>
              <a:rPr lang="en-US" dirty="0"/>
              <a:t>Students have access to high-quality learning opportunities (elementary)</a:t>
            </a:r>
          </a:p>
          <a:p>
            <a:r>
              <a:rPr lang="en-US" dirty="0"/>
              <a:t>Students are prepared for postsecondary opportunities (middle and high school)</a:t>
            </a:r>
          </a:p>
        </p:txBody>
      </p:sp>
      <p:pic>
        <p:nvPicPr>
          <p:cNvPr id="4" name="Picture 4" descr="Smiling faces of three children with heads side-by-side, head in center appears upside-down">
            <a:extLst>
              <a:ext uri="{FF2B5EF4-FFF2-40B4-BE49-F238E27FC236}">
                <a16:creationId xmlns:a16="http://schemas.microsoft.com/office/drawing/2014/main" id="{01C7FA41-98EE-6B48-A94C-B659EA325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470" y="326634"/>
            <a:ext cx="4094330" cy="272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9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4D7B-AAB0-514D-851B-D8ADFC6C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Pandemic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6E187-EEB9-174B-B1F4-6EEAA324D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Engagement with learning</a:t>
            </a:r>
          </a:p>
          <a:p>
            <a:r>
              <a:rPr lang="en-US" dirty="0"/>
              <a:t>Social emotional and mental health</a:t>
            </a:r>
          </a:p>
          <a:p>
            <a:r>
              <a:rPr lang="en-US" dirty="0"/>
              <a:t>Academic recovery and stabilization</a:t>
            </a:r>
          </a:p>
        </p:txBody>
      </p:sp>
      <p:pic>
        <p:nvPicPr>
          <p:cNvPr id="4" name="Picture 4" descr="Father standing with child on shoulders indoors, both smiling with flexed arm muscles">
            <a:extLst>
              <a:ext uri="{FF2B5EF4-FFF2-40B4-BE49-F238E27FC236}">
                <a16:creationId xmlns:a16="http://schemas.microsoft.com/office/drawing/2014/main" id="{FB52B803-BB86-9443-8BB0-4D8799019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762" y="2507307"/>
            <a:ext cx="5281187" cy="39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2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E9A6-41A8-2343-AA88-BC47F6E0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81A12-8C17-4346-A404-68482250E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Federal</a:t>
            </a:r>
          </a:p>
          <a:p>
            <a:pPr lvl="1"/>
            <a:r>
              <a:rPr lang="en-US" dirty="0"/>
              <a:t>ESSER funding, local and state set-aside</a:t>
            </a:r>
          </a:p>
          <a:p>
            <a:pPr lvl="1"/>
            <a:r>
              <a:rPr lang="en-US" dirty="0"/>
              <a:t>GEER (focused on CTE)</a:t>
            </a:r>
          </a:p>
          <a:p>
            <a:pPr lvl="1"/>
            <a:r>
              <a:rPr lang="en-US" dirty="0"/>
              <a:t>Build Back Better (Universal </a:t>
            </a:r>
            <a:r>
              <a:rPr lang="en-US" dirty="0" err="1"/>
              <a:t>Prek</a:t>
            </a:r>
            <a:r>
              <a:rPr lang="en-US" dirty="0"/>
              <a:t>)</a:t>
            </a:r>
          </a:p>
          <a:p>
            <a:r>
              <a:rPr lang="en-US" dirty="0"/>
              <a:t>State</a:t>
            </a:r>
          </a:p>
          <a:p>
            <a:pPr lvl="1"/>
            <a:r>
              <a:rPr lang="en-US" dirty="0"/>
              <a:t>CTE governance and funding</a:t>
            </a:r>
          </a:p>
          <a:p>
            <a:pPr lvl="1"/>
            <a:r>
              <a:rPr lang="en-US" dirty="0"/>
              <a:t>Online high school for CTE</a:t>
            </a:r>
          </a:p>
          <a:p>
            <a:pPr lvl="1"/>
            <a:r>
              <a:rPr lang="en-US" dirty="0"/>
              <a:t>Educator workforce </a:t>
            </a:r>
          </a:p>
          <a:p>
            <a:pPr lvl="1"/>
            <a:r>
              <a:rPr lang="en-US" dirty="0"/>
              <a:t>Universal after school and summer programs </a:t>
            </a:r>
          </a:p>
          <a:p>
            <a:pPr lvl="1"/>
            <a:r>
              <a:rPr lang="en-US" dirty="0"/>
              <a:t>Literacy </a:t>
            </a:r>
          </a:p>
          <a:p>
            <a:pPr lvl="1"/>
            <a:r>
              <a:rPr lang="en-US" dirty="0"/>
              <a:t>Community schools, wrap-around services</a:t>
            </a:r>
          </a:p>
        </p:txBody>
      </p:sp>
      <p:pic>
        <p:nvPicPr>
          <p:cNvPr id="4" name="Graphic 4" descr="Aspiration with solid fill">
            <a:extLst>
              <a:ext uri="{FF2B5EF4-FFF2-40B4-BE49-F238E27FC236}">
                <a16:creationId xmlns:a16="http://schemas.microsoft.com/office/drawing/2014/main" id="{2C0C7333-C887-8C4E-8CD6-5CE8ACE01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4768" y="1169597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32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Education Updates</vt:lpstr>
      <vt:lpstr>Cradle to Career System</vt:lpstr>
      <vt:lpstr>Pandemic Recovery</vt:lpstr>
      <vt:lpstr>Policy Initiatives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Updates</dc:title>
  <dc:creator>Bouchey, Heather</dc:creator>
  <cp:lastModifiedBy>Bouchey, Heather</cp:lastModifiedBy>
  <cp:revision>2</cp:revision>
  <dcterms:created xsi:type="dcterms:W3CDTF">2021-12-10T12:59:28Z</dcterms:created>
  <dcterms:modified xsi:type="dcterms:W3CDTF">2021-12-10T13:50:08Z</dcterms:modified>
</cp:coreProperties>
</file>