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diagrams/data2.xml" ContentType="application/vnd.openxmlformats-officedocument.drawingml.diagramData+xml"/>
  <Override PartName="/ppt/diagrams/drawing2.xml" ContentType="application/vnd.ms-office.drawingml.diagramDrawing+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diagrams/colors1.xml" ContentType="application/vnd.openxmlformats-officedocument.drawingml.diagramColors+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Masters/slideMaster2.xml" ContentType="application/vnd.openxmlformats-officedocument.presentationml.slideMaster+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docProps/custom.xml" ContentType="application/vnd.openxmlformats-officedocument.custom-properties+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Masters/slideMaster3.xml" ContentType="application/vnd.openxmlformats-officedocument.presentationml.slideMaster+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theme/theme4.xml" ContentType="application/vnd.openxmlformats-officedocument.theme+xml"/>
  <Override PartName="/ppt/slideLayouts/slideLayout3.xml" ContentType="application/vnd.openxmlformats-officedocument.presentationml.slideLayout+xml"/>
  <Override PartName="/ppt/diagrams/layout2.xml" ContentType="application/vnd.openxmlformats-officedocument.drawingml.diagramLayout+xml"/>
  <Override PartName="/ppt/diagrams/quickStyle2.xml" ContentType="application/vnd.openxmlformats-officedocument.drawingml.diagramStyle+xml"/>
  <Override PartName="/ppt/revisionInfo.xml" ContentType="application/vnd.ms-powerpoint.revisioninfo+xml"/>
  <Override PartName="/ppt/slideLayouts/slideLayout18.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diagrams/data1.xml" ContentType="application/vnd.openxmlformats-officedocument.drawingml.diagramData+xml"/>
  <Override PartName="/ppt/diagrams/drawing1.xml" ContentType="application/vnd.ms-office.drawingml.diagramDrawing+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theme/theme5.xml" ContentType="application/vnd.openxmlformats-officedocument.theme+xml"/>
  <Override PartName="/ppt/slideLayouts/slideLayout4.xml" ContentType="application/vnd.openxmlformats-officedocument.presentationml.slideLayout+xml"/>
  <Override PartName="/ppt/changesInfos/changesInfo1.xml" ContentType="application/vnd.ms-powerpoint.changesinfo+xml"/>
  <Override PartName="/ppt/slideMasters/slideMaster1.xml" ContentType="application/vnd.openxmlformats-officedocument.presentationml.slideMaster+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 id="2147483693" r:id="rId2"/>
    <p:sldMasterId id="2147483722" r:id="rId3"/>
  </p:sldMasterIdLst>
  <p:notesMasterIdLst>
    <p:notesMasterId r:id="rId22"/>
  </p:notesMasterIdLst>
  <p:handoutMasterIdLst>
    <p:handoutMasterId r:id="rId23"/>
  </p:handoutMasterIdLst>
  <p:sldIdLst>
    <p:sldId id="267" r:id="rId4"/>
    <p:sldId id="309" r:id="rId5"/>
    <p:sldId id="321" r:id="rId6"/>
    <p:sldId id="323" r:id="rId7"/>
    <p:sldId id="322" r:id="rId8"/>
    <p:sldId id="311" r:id="rId9"/>
    <p:sldId id="324" r:id="rId10"/>
    <p:sldId id="312" r:id="rId11"/>
    <p:sldId id="313" r:id="rId12"/>
    <p:sldId id="314" r:id="rId13"/>
    <p:sldId id="315" r:id="rId14"/>
    <p:sldId id="316" r:id="rId15"/>
    <p:sldId id="325" r:id="rId16"/>
    <p:sldId id="326" r:id="rId17"/>
    <p:sldId id="319" r:id="rId18"/>
    <p:sldId id="317" r:id="rId19"/>
    <p:sldId id="318" r:id="rId20"/>
    <p:sldId id="327" r:id="rId21"/>
  </p:sldIdLst>
  <p:sldSz cx="12192000" cy="6858000"/>
  <p:notesSz cx="6950075" cy="9236075"/>
  <p:defaultTextStyle>
    <a:defPPr>
      <a:defRPr lang="en-US"/>
    </a:defPPr>
    <a:lvl1pPr algn="l" rtl="0" eaLnBrk="0" fontAlgn="base" hangingPunct="0">
      <a:spcBef>
        <a:spcPct val="0"/>
      </a:spcBef>
      <a:spcAft>
        <a:spcPct val="0"/>
      </a:spcAft>
      <a:defRPr sz="1200" kern="1200">
        <a:solidFill>
          <a:schemeClr val="bg1"/>
        </a:solidFill>
        <a:latin typeface="Franklin Gothic Demi" panose="020B0703020102020204" pitchFamily="34" charset="0"/>
        <a:ea typeface="+mn-ea"/>
        <a:cs typeface="+mn-cs"/>
      </a:defRPr>
    </a:lvl1pPr>
    <a:lvl2pPr marL="457200" algn="l" rtl="0" eaLnBrk="0" fontAlgn="base" hangingPunct="0">
      <a:spcBef>
        <a:spcPct val="0"/>
      </a:spcBef>
      <a:spcAft>
        <a:spcPct val="0"/>
      </a:spcAft>
      <a:defRPr sz="1200" kern="1200">
        <a:solidFill>
          <a:schemeClr val="bg1"/>
        </a:solidFill>
        <a:latin typeface="Franklin Gothic Demi" panose="020B0703020102020204" pitchFamily="34" charset="0"/>
        <a:ea typeface="+mn-ea"/>
        <a:cs typeface="+mn-cs"/>
      </a:defRPr>
    </a:lvl2pPr>
    <a:lvl3pPr marL="914400" algn="l" rtl="0" eaLnBrk="0" fontAlgn="base" hangingPunct="0">
      <a:spcBef>
        <a:spcPct val="0"/>
      </a:spcBef>
      <a:spcAft>
        <a:spcPct val="0"/>
      </a:spcAft>
      <a:defRPr sz="1200" kern="1200">
        <a:solidFill>
          <a:schemeClr val="bg1"/>
        </a:solidFill>
        <a:latin typeface="Franklin Gothic Demi" panose="020B0703020102020204" pitchFamily="34" charset="0"/>
        <a:ea typeface="+mn-ea"/>
        <a:cs typeface="+mn-cs"/>
      </a:defRPr>
    </a:lvl3pPr>
    <a:lvl4pPr marL="1371600" algn="l" rtl="0" eaLnBrk="0" fontAlgn="base" hangingPunct="0">
      <a:spcBef>
        <a:spcPct val="0"/>
      </a:spcBef>
      <a:spcAft>
        <a:spcPct val="0"/>
      </a:spcAft>
      <a:defRPr sz="1200" kern="1200">
        <a:solidFill>
          <a:schemeClr val="bg1"/>
        </a:solidFill>
        <a:latin typeface="Franklin Gothic Demi" panose="020B0703020102020204" pitchFamily="34" charset="0"/>
        <a:ea typeface="+mn-ea"/>
        <a:cs typeface="+mn-cs"/>
      </a:defRPr>
    </a:lvl4pPr>
    <a:lvl5pPr marL="1828800" algn="l" rtl="0" eaLnBrk="0" fontAlgn="base" hangingPunct="0">
      <a:spcBef>
        <a:spcPct val="0"/>
      </a:spcBef>
      <a:spcAft>
        <a:spcPct val="0"/>
      </a:spcAft>
      <a:defRPr sz="1200" kern="1200">
        <a:solidFill>
          <a:schemeClr val="bg1"/>
        </a:solidFill>
        <a:latin typeface="Franklin Gothic Demi" panose="020B0703020102020204" pitchFamily="34" charset="0"/>
        <a:ea typeface="+mn-ea"/>
        <a:cs typeface="+mn-cs"/>
      </a:defRPr>
    </a:lvl5pPr>
    <a:lvl6pPr marL="2286000" algn="l" defTabSz="914400" rtl="0" eaLnBrk="1" latinLnBrk="0" hangingPunct="1">
      <a:defRPr sz="1200" kern="1200">
        <a:solidFill>
          <a:schemeClr val="bg1"/>
        </a:solidFill>
        <a:latin typeface="Franklin Gothic Demi" panose="020B0703020102020204" pitchFamily="34" charset="0"/>
        <a:ea typeface="+mn-ea"/>
        <a:cs typeface="+mn-cs"/>
      </a:defRPr>
    </a:lvl6pPr>
    <a:lvl7pPr marL="2743200" algn="l" defTabSz="914400" rtl="0" eaLnBrk="1" latinLnBrk="0" hangingPunct="1">
      <a:defRPr sz="1200" kern="1200">
        <a:solidFill>
          <a:schemeClr val="bg1"/>
        </a:solidFill>
        <a:latin typeface="Franklin Gothic Demi" panose="020B0703020102020204" pitchFamily="34" charset="0"/>
        <a:ea typeface="+mn-ea"/>
        <a:cs typeface="+mn-cs"/>
      </a:defRPr>
    </a:lvl7pPr>
    <a:lvl8pPr marL="3200400" algn="l" defTabSz="914400" rtl="0" eaLnBrk="1" latinLnBrk="0" hangingPunct="1">
      <a:defRPr sz="1200" kern="1200">
        <a:solidFill>
          <a:schemeClr val="bg1"/>
        </a:solidFill>
        <a:latin typeface="Franklin Gothic Demi" panose="020B0703020102020204" pitchFamily="34" charset="0"/>
        <a:ea typeface="+mn-ea"/>
        <a:cs typeface="+mn-cs"/>
      </a:defRPr>
    </a:lvl8pPr>
    <a:lvl9pPr marL="3657600" algn="l" defTabSz="914400" rtl="0" eaLnBrk="1" latinLnBrk="0" hangingPunct="1">
      <a:defRPr sz="1200" kern="1200">
        <a:solidFill>
          <a:schemeClr val="bg1"/>
        </a:solidFill>
        <a:latin typeface="Franklin Gothic Demi" panose="020B0703020102020204" pitchFamily="34" charset="0"/>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0"/>
      </p:ext>
    </p:extLst>
  </p:showPr>
  <p:clrMru>
    <a:srgbClr val="007736"/>
    <a:srgbClr val="003399"/>
    <a:srgbClr val="336699"/>
    <a:srgbClr val="008080"/>
    <a:srgbClr val="009999"/>
    <a:srgbClr val="FF9966"/>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32767"/>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AE5E33-B1C3-4E84-8786-EAA75837F3EC}" v="610" dt="2019-04-17T17:06:01.5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987" autoAdjust="0"/>
    <p:restoredTop sz="94660" autoAdjust="0"/>
  </p:normalViewPr>
  <p:slideViewPr>
    <p:cSldViewPr>
      <p:cViewPr varScale="1">
        <p:scale>
          <a:sx n="94" d="100"/>
          <a:sy n="94" d="100"/>
        </p:scale>
        <p:origin x="-128" y="-200"/>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29" Type="http://schemas.microsoft.com/office/2016/11/relationships/changesInfo" Target="changesInfos/changesInfo1.xml"/><Relationship Id="rId30" Type="http://schemas.microsoft.com/office/2015/10/relationships/revisionInfo" Target="revisionInfo.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xton, Sarah" userId="cf5ea65e-c21f-4537-acca-0de2607408b9" providerId="ADAL" clId="{79869753-A791-4D2E-9D19-DF1E7AE628EE}"/>
    <pc:docChg chg="undo custSel addSld delSld modSld sldOrd">
      <pc:chgData name="Buxton, Sarah" userId="cf5ea65e-c21f-4537-acca-0de2607408b9" providerId="ADAL" clId="{79869753-A791-4D2E-9D19-DF1E7AE628EE}" dt="2019-04-17T17:07:11.335" v="2096" actId="115"/>
      <pc:docMkLst>
        <pc:docMk/>
      </pc:docMkLst>
      <pc:sldChg chg="del">
        <pc:chgData name="Buxton, Sarah" userId="cf5ea65e-c21f-4537-acca-0de2607408b9" providerId="ADAL" clId="{79869753-A791-4D2E-9D19-DF1E7AE628EE}" dt="2019-04-17T16:03:04.245" v="134" actId="2696"/>
        <pc:sldMkLst>
          <pc:docMk/>
          <pc:sldMk cId="0" sldId="260"/>
        </pc:sldMkLst>
      </pc:sldChg>
      <pc:sldChg chg="modSp">
        <pc:chgData name="Buxton, Sarah" userId="cf5ea65e-c21f-4537-acca-0de2607408b9" providerId="ADAL" clId="{79869753-A791-4D2E-9D19-DF1E7AE628EE}" dt="2019-04-17T16:02:49.127" v="132" actId="20577"/>
        <pc:sldMkLst>
          <pc:docMk/>
          <pc:sldMk cId="23942452" sldId="267"/>
        </pc:sldMkLst>
        <pc:spChg chg="mod">
          <ac:chgData name="Buxton, Sarah" userId="cf5ea65e-c21f-4537-acca-0de2607408b9" providerId="ADAL" clId="{79869753-A791-4D2E-9D19-DF1E7AE628EE}" dt="2019-04-17T16:02:49.127" v="132" actId="20577"/>
          <ac:spMkLst>
            <pc:docMk/>
            <pc:sldMk cId="23942452" sldId="267"/>
            <ac:spMk id="2" creationId="{429046CA-F5BD-48C2-B0F2-F2B545E1DAE5}"/>
          </ac:spMkLst>
        </pc:spChg>
        <pc:spChg chg="mod">
          <ac:chgData name="Buxton, Sarah" userId="cf5ea65e-c21f-4537-acca-0de2607408b9" providerId="ADAL" clId="{79869753-A791-4D2E-9D19-DF1E7AE628EE}" dt="2019-04-17T16:01:51.940" v="51" actId="20577"/>
          <ac:spMkLst>
            <pc:docMk/>
            <pc:sldMk cId="23942452" sldId="267"/>
            <ac:spMk id="6" creationId="{ACDE1D21-F34F-488B-8687-40D136C2FFD4}"/>
          </ac:spMkLst>
        </pc:spChg>
      </pc:sldChg>
      <pc:sldChg chg="del">
        <pc:chgData name="Buxton, Sarah" userId="cf5ea65e-c21f-4537-acca-0de2607408b9" providerId="ADAL" clId="{79869753-A791-4D2E-9D19-DF1E7AE628EE}" dt="2019-04-17T16:03:09.985" v="147" actId="2696"/>
        <pc:sldMkLst>
          <pc:docMk/>
          <pc:sldMk cId="143512505" sldId="304"/>
        </pc:sldMkLst>
      </pc:sldChg>
      <pc:sldChg chg="modSp">
        <pc:chgData name="Buxton, Sarah" userId="cf5ea65e-c21f-4537-acca-0de2607408b9" providerId="ADAL" clId="{79869753-A791-4D2E-9D19-DF1E7AE628EE}" dt="2019-04-17T16:28:57.278" v="1423" actId="14100"/>
        <pc:sldMkLst>
          <pc:docMk/>
          <pc:sldMk cId="2710024613" sldId="308"/>
        </pc:sldMkLst>
        <pc:spChg chg="mod">
          <ac:chgData name="Buxton, Sarah" userId="cf5ea65e-c21f-4537-acca-0de2607408b9" providerId="ADAL" clId="{79869753-A791-4D2E-9D19-DF1E7AE628EE}" dt="2019-04-17T16:06:47.401" v="260" actId="255"/>
          <ac:spMkLst>
            <pc:docMk/>
            <pc:sldMk cId="2710024613" sldId="308"/>
            <ac:spMk id="2" creationId="{E0027C39-FCFB-46DE-9E0A-5ABCF5A453C9}"/>
          </ac:spMkLst>
        </pc:spChg>
        <pc:spChg chg="mod">
          <ac:chgData name="Buxton, Sarah" userId="cf5ea65e-c21f-4537-acca-0de2607408b9" providerId="ADAL" clId="{79869753-A791-4D2E-9D19-DF1E7AE628EE}" dt="2019-04-17T16:28:57.278" v="1423" actId="14100"/>
          <ac:spMkLst>
            <pc:docMk/>
            <pc:sldMk cId="2710024613" sldId="308"/>
            <ac:spMk id="3" creationId="{6E4D7D86-3042-49C5-9CAC-3CFEF756FB2C}"/>
          </ac:spMkLst>
        </pc:spChg>
      </pc:sldChg>
      <pc:sldChg chg="modSp add">
        <pc:chgData name="Buxton, Sarah" userId="cf5ea65e-c21f-4537-acca-0de2607408b9" providerId="ADAL" clId="{79869753-A791-4D2E-9D19-DF1E7AE628EE}" dt="2019-04-17T16:55:16.568" v="1901" actId="20577"/>
        <pc:sldMkLst>
          <pc:docMk/>
          <pc:sldMk cId="2789781874" sldId="309"/>
        </pc:sldMkLst>
        <pc:spChg chg="mod">
          <ac:chgData name="Buxton, Sarah" userId="cf5ea65e-c21f-4537-acca-0de2607408b9" providerId="ADAL" clId="{79869753-A791-4D2E-9D19-DF1E7AE628EE}" dt="2019-04-17T16:09:50.273" v="592" actId="122"/>
          <ac:spMkLst>
            <pc:docMk/>
            <pc:sldMk cId="2789781874" sldId="309"/>
            <ac:spMk id="2" creationId="{993A448E-BF84-42CF-8220-66378AD58B11}"/>
          </ac:spMkLst>
        </pc:spChg>
        <pc:spChg chg="mod">
          <ac:chgData name="Buxton, Sarah" userId="cf5ea65e-c21f-4537-acca-0de2607408b9" providerId="ADAL" clId="{79869753-A791-4D2E-9D19-DF1E7AE628EE}" dt="2019-04-17T16:55:16.568" v="1901" actId="20577"/>
          <ac:spMkLst>
            <pc:docMk/>
            <pc:sldMk cId="2789781874" sldId="309"/>
            <ac:spMk id="3" creationId="{1014C40C-4424-45DD-840D-EE6C274C078B}"/>
          </ac:spMkLst>
        </pc:spChg>
      </pc:sldChg>
      <pc:sldChg chg="modSp add">
        <pc:chgData name="Buxton, Sarah" userId="cf5ea65e-c21f-4537-acca-0de2607408b9" providerId="ADAL" clId="{79869753-A791-4D2E-9D19-DF1E7AE628EE}" dt="2019-04-17T17:07:11.335" v="2096" actId="115"/>
        <pc:sldMkLst>
          <pc:docMk/>
          <pc:sldMk cId="1853993867" sldId="310"/>
        </pc:sldMkLst>
        <pc:spChg chg="mod">
          <ac:chgData name="Buxton, Sarah" userId="cf5ea65e-c21f-4537-acca-0de2607408b9" providerId="ADAL" clId="{79869753-A791-4D2E-9D19-DF1E7AE628EE}" dt="2019-04-17T16:10:30.187" v="604" actId="20577"/>
          <ac:spMkLst>
            <pc:docMk/>
            <pc:sldMk cId="1853993867" sldId="310"/>
            <ac:spMk id="2" creationId="{993A448E-BF84-42CF-8220-66378AD58B11}"/>
          </ac:spMkLst>
        </pc:spChg>
        <pc:spChg chg="mod">
          <ac:chgData name="Buxton, Sarah" userId="cf5ea65e-c21f-4537-acca-0de2607408b9" providerId="ADAL" clId="{79869753-A791-4D2E-9D19-DF1E7AE628EE}" dt="2019-04-17T17:07:11.335" v="2096" actId="115"/>
          <ac:spMkLst>
            <pc:docMk/>
            <pc:sldMk cId="1853993867" sldId="310"/>
            <ac:spMk id="3" creationId="{1014C40C-4424-45DD-840D-EE6C274C078B}"/>
          </ac:spMkLst>
        </pc:spChg>
      </pc:sldChg>
      <pc:sldChg chg="modSp add">
        <pc:chgData name="Buxton, Sarah" userId="cf5ea65e-c21f-4537-acca-0de2607408b9" providerId="ADAL" clId="{79869753-A791-4D2E-9D19-DF1E7AE628EE}" dt="2019-04-17T16:11:16.459" v="661" actId="20577"/>
        <pc:sldMkLst>
          <pc:docMk/>
          <pc:sldMk cId="1945174222" sldId="311"/>
        </pc:sldMkLst>
        <pc:spChg chg="mod">
          <ac:chgData name="Buxton, Sarah" userId="cf5ea65e-c21f-4537-acca-0de2607408b9" providerId="ADAL" clId="{79869753-A791-4D2E-9D19-DF1E7AE628EE}" dt="2019-04-17T16:11:16.459" v="661" actId="20577"/>
          <ac:spMkLst>
            <pc:docMk/>
            <pc:sldMk cId="1945174222" sldId="311"/>
            <ac:spMk id="2" creationId="{993A448E-BF84-42CF-8220-66378AD58B11}"/>
          </ac:spMkLst>
        </pc:spChg>
      </pc:sldChg>
      <pc:sldChg chg="del">
        <pc:chgData name="Buxton, Sarah" userId="cf5ea65e-c21f-4537-acca-0de2607408b9" providerId="ADAL" clId="{79869753-A791-4D2E-9D19-DF1E7AE628EE}" dt="2019-04-17T16:03:02.747" v="133" actId="2696"/>
        <pc:sldMkLst>
          <pc:docMk/>
          <pc:sldMk cId="3230932137" sldId="311"/>
        </pc:sldMkLst>
      </pc:sldChg>
      <pc:sldChg chg="modSp add del">
        <pc:chgData name="Buxton, Sarah" userId="cf5ea65e-c21f-4537-acca-0de2607408b9" providerId="ADAL" clId="{79869753-A791-4D2E-9D19-DF1E7AE628EE}" dt="2019-04-17T16:10:57.424" v="620" actId="2696"/>
        <pc:sldMkLst>
          <pc:docMk/>
          <pc:sldMk cId="3822706869" sldId="311"/>
        </pc:sldMkLst>
        <pc:spChg chg="mod">
          <ac:chgData name="Buxton, Sarah" userId="cf5ea65e-c21f-4537-acca-0de2607408b9" providerId="ADAL" clId="{79869753-A791-4D2E-9D19-DF1E7AE628EE}" dt="2019-04-17T16:10:55.037" v="619" actId="20577"/>
          <ac:spMkLst>
            <pc:docMk/>
            <pc:sldMk cId="3822706869" sldId="311"/>
            <ac:spMk id="2" creationId="{3F813A85-8E33-42B0-A52A-C03624799B13}"/>
          </ac:spMkLst>
        </pc:spChg>
      </pc:sldChg>
      <pc:sldChg chg="modSp add">
        <pc:chgData name="Buxton, Sarah" userId="cf5ea65e-c21f-4537-acca-0de2607408b9" providerId="ADAL" clId="{79869753-A791-4D2E-9D19-DF1E7AE628EE}" dt="2019-04-17T16:11:50.687" v="718" actId="20577"/>
        <pc:sldMkLst>
          <pc:docMk/>
          <pc:sldMk cId="872842136" sldId="312"/>
        </pc:sldMkLst>
        <pc:spChg chg="mod">
          <ac:chgData name="Buxton, Sarah" userId="cf5ea65e-c21f-4537-acca-0de2607408b9" providerId="ADAL" clId="{79869753-A791-4D2E-9D19-DF1E7AE628EE}" dt="2019-04-17T16:11:50.687" v="718" actId="20577"/>
          <ac:spMkLst>
            <pc:docMk/>
            <pc:sldMk cId="872842136" sldId="312"/>
            <ac:spMk id="2" creationId="{993A448E-BF84-42CF-8220-66378AD58B11}"/>
          </ac:spMkLst>
        </pc:spChg>
      </pc:sldChg>
      <pc:sldChg chg="del">
        <pc:chgData name="Buxton, Sarah" userId="cf5ea65e-c21f-4537-acca-0de2607408b9" providerId="ADAL" clId="{79869753-A791-4D2E-9D19-DF1E7AE628EE}" dt="2019-04-17T16:03:04.619" v="135" actId="2696"/>
        <pc:sldMkLst>
          <pc:docMk/>
          <pc:sldMk cId="3910764393" sldId="312"/>
        </pc:sldMkLst>
      </pc:sldChg>
      <pc:sldChg chg="modSp add">
        <pc:chgData name="Buxton, Sarah" userId="cf5ea65e-c21f-4537-acca-0de2607408b9" providerId="ADAL" clId="{79869753-A791-4D2E-9D19-DF1E7AE628EE}" dt="2019-04-17T16:12:10.092" v="740" actId="20577"/>
        <pc:sldMkLst>
          <pc:docMk/>
          <pc:sldMk cId="11839960" sldId="313"/>
        </pc:sldMkLst>
        <pc:spChg chg="mod">
          <ac:chgData name="Buxton, Sarah" userId="cf5ea65e-c21f-4537-acca-0de2607408b9" providerId="ADAL" clId="{79869753-A791-4D2E-9D19-DF1E7AE628EE}" dt="2019-04-17T16:12:10.092" v="740" actId="20577"/>
          <ac:spMkLst>
            <pc:docMk/>
            <pc:sldMk cId="11839960" sldId="313"/>
            <ac:spMk id="2" creationId="{993A448E-BF84-42CF-8220-66378AD58B11}"/>
          </ac:spMkLst>
        </pc:spChg>
      </pc:sldChg>
      <pc:sldChg chg="del">
        <pc:chgData name="Buxton, Sarah" userId="cf5ea65e-c21f-4537-acca-0de2607408b9" providerId="ADAL" clId="{79869753-A791-4D2E-9D19-DF1E7AE628EE}" dt="2019-04-17T16:03:06.698" v="140" actId="2696"/>
        <pc:sldMkLst>
          <pc:docMk/>
          <pc:sldMk cId="1348011933" sldId="313"/>
        </pc:sldMkLst>
      </pc:sldChg>
      <pc:sldChg chg="modSp add">
        <pc:chgData name="Buxton, Sarah" userId="cf5ea65e-c21f-4537-acca-0de2607408b9" providerId="ADAL" clId="{79869753-A791-4D2E-9D19-DF1E7AE628EE}" dt="2019-04-17T16:12:34.721" v="783" actId="20577"/>
        <pc:sldMkLst>
          <pc:docMk/>
          <pc:sldMk cId="3478342102" sldId="314"/>
        </pc:sldMkLst>
        <pc:spChg chg="mod">
          <ac:chgData name="Buxton, Sarah" userId="cf5ea65e-c21f-4537-acca-0de2607408b9" providerId="ADAL" clId="{79869753-A791-4D2E-9D19-DF1E7AE628EE}" dt="2019-04-17T16:12:34.721" v="783" actId="20577"/>
          <ac:spMkLst>
            <pc:docMk/>
            <pc:sldMk cId="3478342102" sldId="314"/>
            <ac:spMk id="2" creationId="{993A448E-BF84-42CF-8220-66378AD58B11}"/>
          </ac:spMkLst>
        </pc:spChg>
      </pc:sldChg>
      <pc:sldChg chg="del">
        <pc:chgData name="Buxton, Sarah" userId="cf5ea65e-c21f-4537-acca-0de2607408b9" providerId="ADAL" clId="{79869753-A791-4D2E-9D19-DF1E7AE628EE}" dt="2019-04-17T16:03:04.858" v="136" actId="2696"/>
        <pc:sldMkLst>
          <pc:docMk/>
          <pc:sldMk cId="4278684873" sldId="314"/>
        </pc:sldMkLst>
      </pc:sldChg>
      <pc:sldChg chg="del">
        <pc:chgData name="Buxton, Sarah" userId="cf5ea65e-c21f-4537-acca-0de2607408b9" providerId="ADAL" clId="{79869753-A791-4D2E-9D19-DF1E7AE628EE}" dt="2019-04-17T16:03:15.180" v="151" actId="2696"/>
        <pc:sldMkLst>
          <pc:docMk/>
          <pc:sldMk cId="454449338" sldId="315"/>
        </pc:sldMkLst>
      </pc:sldChg>
      <pc:sldChg chg="modSp add">
        <pc:chgData name="Buxton, Sarah" userId="cf5ea65e-c21f-4537-acca-0de2607408b9" providerId="ADAL" clId="{79869753-A791-4D2E-9D19-DF1E7AE628EE}" dt="2019-04-17T16:12:53.248" v="802" actId="20577"/>
        <pc:sldMkLst>
          <pc:docMk/>
          <pc:sldMk cId="624617531" sldId="315"/>
        </pc:sldMkLst>
        <pc:spChg chg="mod">
          <ac:chgData name="Buxton, Sarah" userId="cf5ea65e-c21f-4537-acca-0de2607408b9" providerId="ADAL" clId="{79869753-A791-4D2E-9D19-DF1E7AE628EE}" dt="2019-04-17T16:12:53.248" v="802" actId="20577"/>
          <ac:spMkLst>
            <pc:docMk/>
            <pc:sldMk cId="624617531" sldId="315"/>
            <ac:spMk id="2" creationId="{993A448E-BF84-42CF-8220-66378AD58B11}"/>
          </ac:spMkLst>
        </pc:spChg>
      </pc:sldChg>
      <pc:sldChg chg="modSp add">
        <pc:chgData name="Buxton, Sarah" userId="cf5ea65e-c21f-4537-acca-0de2607408b9" providerId="ADAL" clId="{79869753-A791-4D2E-9D19-DF1E7AE628EE}" dt="2019-04-17T16:13:07.106" v="823" actId="20577"/>
        <pc:sldMkLst>
          <pc:docMk/>
          <pc:sldMk cId="3060696706" sldId="316"/>
        </pc:sldMkLst>
        <pc:spChg chg="mod">
          <ac:chgData name="Buxton, Sarah" userId="cf5ea65e-c21f-4537-acca-0de2607408b9" providerId="ADAL" clId="{79869753-A791-4D2E-9D19-DF1E7AE628EE}" dt="2019-04-17T16:13:07.106" v="823" actId="20577"/>
          <ac:spMkLst>
            <pc:docMk/>
            <pc:sldMk cId="3060696706" sldId="316"/>
            <ac:spMk id="2" creationId="{993A448E-BF84-42CF-8220-66378AD58B11}"/>
          </ac:spMkLst>
        </pc:spChg>
      </pc:sldChg>
      <pc:sldChg chg="del">
        <pc:chgData name="Buxton, Sarah" userId="cf5ea65e-c21f-4537-acca-0de2607408b9" providerId="ADAL" clId="{79869753-A791-4D2E-9D19-DF1E7AE628EE}" dt="2019-04-17T16:03:15.478" v="152" actId="2696"/>
        <pc:sldMkLst>
          <pc:docMk/>
          <pc:sldMk cId="3635245512" sldId="316"/>
        </pc:sldMkLst>
      </pc:sldChg>
      <pc:sldChg chg="addSp delSp modSp add ord">
        <pc:chgData name="Buxton, Sarah" userId="cf5ea65e-c21f-4537-acca-0de2607408b9" providerId="ADAL" clId="{79869753-A791-4D2E-9D19-DF1E7AE628EE}" dt="2019-04-17T17:04:04.804" v="2012"/>
        <pc:sldMkLst>
          <pc:docMk/>
          <pc:sldMk cId="2509089129" sldId="317"/>
        </pc:sldMkLst>
        <pc:spChg chg="mod">
          <ac:chgData name="Buxton, Sarah" userId="cf5ea65e-c21f-4537-acca-0de2607408b9" providerId="ADAL" clId="{79869753-A791-4D2E-9D19-DF1E7AE628EE}" dt="2019-04-17T16:13:24.800" v="832" actId="20577"/>
          <ac:spMkLst>
            <pc:docMk/>
            <pc:sldMk cId="2509089129" sldId="317"/>
            <ac:spMk id="2" creationId="{993A448E-BF84-42CF-8220-66378AD58B11}"/>
          </ac:spMkLst>
        </pc:spChg>
        <pc:spChg chg="del">
          <ac:chgData name="Buxton, Sarah" userId="cf5ea65e-c21f-4537-acca-0de2607408b9" providerId="ADAL" clId="{79869753-A791-4D2E-9D19-DF1E7AE628EE}" dt="2019-04-17T16:14:42.073" v="857" actId="1032"/>
          <ac:spMkLst>
            <pc:docMk/>
            <pc:sldMk cId="2509089129" sldId="317"/>
            <ac:spMk id="3" creationId="{1014C40C-4424-45DD-840D-EE6C274C078B}"/>
          </ac:spMkLst>
        </pc:spChg>
        <pc:spChg chg="add del mod">
          <ac:chgData name="Buxton, Sarah" userId="cf5ea65e-c21f-4537-acca-0de2607408b9" providerId="ADAL" clId="{79869753-A791-4D2E-9D19-DF1E7AE628EE}" dt="2019-04-17T16:18:10.283" v="887" actId="1032"/>
          <ac:spMkLst>
            <pc:docMk/>
            <pc:sldMk cId="2509089129" sldId="317"/>
            <ac:spMk id="5" creationId="{FAAAC456-B346-4A91-BCDC-3A68FF149562}"/>
          </ac:spMkLst>
        </pc:spChg>
        <pc:spChg chg="add del mod">
          <ac:chgData name="Buxton, Sarah" userId="cf5ea65e-c21f-4537-acca-0de2607408b9" providerId="ADAL" clId="{79869753-A791-4D2E-9D19-DF1E7AE628EE}" dt="2019-04-17T16:19:45.992" v="912" actId="1032"/>
          <ac:spMkLst>
            <pc:docMk/>
            <pc:sldMk cId="2509089129" sldId="317"/>
            <ac:spMk id="7" creationId="{D94D6449-60AC-4F28-A458-A66A1EBB1B6C}"/>
          </ac:spMkLst>
        </pc:spChg>
        <pc:spChg chg="add del mod">
          <ac:chgData name="Buxton, Sarah" userId="cf5ea65e-c21f-4537-acca-0de2607408b9" providerId="ADAL" clId="{79869753-A791-4D2E-9D19-DF1E7AE628EE}" dt="2019-04-17T16:20:16.120" v="918" actId="1032"/>
          <ac:spMkLst>
            <pc:docMk/>
            <pc:sldMk cId="2509089129" sldId="317"/>
            <ac:spMk id="9" creationId="{57069CE6-1EA3-4AD3-AF06-808394B7A227}"/>
          </ac:spMkLst>
        </pc:spChg>
        <pc:graphicFrameChg chg="add del mod">
          <ac:chgData name="Buxton, Sarah" userId="cf5ea65e-c21f-4537-acca-0de2607408b9" providerId="ADAL" clId="{79869753-A791-4D2E-9D19-DF1E7AE628EE}" dt="2019-04-17T16:17:19.379" v="886" actId="478"/>
          <ac:graphicFrameMkLst>
            <pc:docMk/>
            <pc:sldMk cId="2509089129" sldId="317"/>
            <ac:graphicFrameMk id="4" creationId="{A02E607A-2223-4954-BE87-619475F71C6B}"/>
          </ac:graphicFrameMkLst>
        </pc:graphicFrameChg>
        <pc:graphicFrameChg chg="add del mod">
          <ac:chgData name="Buxton, Sarah" userId="cf5ea65e-c21f-4537-acca-0de2607408b9" providerId="ADAL" clId="{79869753-A791-4D2E-9D19-DF1E7AE628EE}" dt="2019-04-17T16:19:08.356" v="911" actId="478"/>
          <ac:graphicFrameMkLst>
            <pc:docMk/>
            <pc:sldMk cId="2509089129" sldId="317"/>
            <ac:graphicFrameMk id="6" creationId="{A098A5D4-E1B1-4AB7-8978-2A4E0F89FCA4}"/>
          </ac:graphicFrameMkLst>
        </pc:graphicFrameChg>
        <pc:graphicFrameChg chg="add del mod">
          <ac:chgData name="Buxton, Sarah" userId="cf5ea65e-c21f-4537-acca-0de2607408b9" providerId="ADAL" clId="{79869753-A791-4D2E-9D19-DF1E7AE628EE}" dt="2019-04-17T16:19:58.182" v="917" actId="478"/>
          <ac:graphicFrameMkLst>
            <pc:docMk/>
            <pc:sldMk cId="2509089129" sldId="317"/>
            <ac:graphicFrameMk id="8" creationId="{BC30A1CC-3E13-4AFD-8848-7E62EA929386}"/>
          </ac:graphicFrameMkLst>
        </pc:graphicFrameChg>
        <pc:graphicFrameChg chg="add mod">
          <ac:chgData name="Buxton, Sarah" userId="cf5ea65e-c21f-4537-acca-0de2607408b9" providerId="ADAL" clId="{79869753-A791-4D2E-9D19-DF1E7AE628EE}" dt="2019-04-17T16:26:01.679" v="1260" actId="20577"/>
          <ac:graphicFrameMkLst>
            <pc:docMk/>
            <pc:sldMk cId="2509089129" sldId="317"/>
            <ac:graphicFrameMk id="10" creationId="{5CF8D3AB-4E28-443E-A1E4-88D48F8B4D64}"/>
          </ac:graphicFrameMkLst>
        </pc:graphicFrameChg>
        <pc:graphicFrameChg chg="add mod">
          <ac:chgData name="Buxton, Sarah" userId="cf5ea65e-c21f-4537-acca-0de2607408b9" providerId="ADAL" clId="{79869753-A791-4D2E-9D19-DF1E7AE628EE}" dt="2019-04-17T16:28:09.150" v="1420" actId="20577"/>
          <ac:graphicFrameMkLst>
            <pc:docMk/>
            <pc:sldMk cId="2509089129" sldId="317"/>
            <ac:graphicFrameMk id="11" creationId="{89D3B19F-F628-4004-AC9F-35C61AC73E0D}"/>
          </ac:graphicFrameMkLst>
        </pc:graphicFrameChg>
      </pc:sldChg>
      <pc:sldChg chg="del">
        <pc:chgData name="Buxton, Sarah" userId="cf5ea65e-c21f-4537-acca-0de2607408b9" providerId="ADAL" clId="{79869753-A791-4D2E-9D19-DF1E7AE628EE}" dt="2019-04-17T16:03:17.387" v="153" actId="2696"/>
        <pc:sldMkLst>
          <pc:docMk/>
          <pc:sldMk cId="3114877902" sldId="317"/>
        </pc:sldMkLst>
      </pc:sldChg>
      <pc:sldChg chg="modSp add">
        <pc:chgData name="Buxton, Sarah" userId="cf5ea65e-c21f-4537-acca-0de2607408b9" providerId="ADAL" clId="{79869753-A791-4D2E-9D19-DF1E7AE628EE}" dt="2019-04-17T16:13:35.155" v="843" actId="20577"/>
        <pc:sldMkLst>
          <pc:docMk/>
          <pc:sldMk cId="683800284" sldId="318"/>
        </pc:sldMkLst>
        <pc:spChg chg="mod">
          <ac:chgData name="Buxton, Sarah" userId="cf5ea65e-c21f-4537-acca-0de2607408b9" providerId="ADAL" clId="{79869753-A791-4D2E-9D19-DF1E7AE628EE}" dt="2019-04-17T16:13:35.155" v="843" actId="20577"/>
          <ac:spMkLst>
            <pc:docMk/>
            <pc:sldMk cId="683800284" sldId="318"/>
            <ac:spMk id="2" creationId="{BDDE8149-94FC-41FB-921A-B8480C775AE3}"/>
          </ac:spMkLst>
        </pc:spChg>
      </pc:sldChg>
      <pc:sldChg chg="del">
        <pc:chgData name="Buxton, Sarah" userId="cf5ea65e-c21f-4537-acca-0de2607408b9" providerId="ADAL" clId="{79869753-A791-4D2E-9D19-DF1E7AE628EE}" dt="2019-04-17T16:03:07.704" v="143" actId="2696"/>
        <pc:sldMkLst>
          <pc:docMk/>
          <pc:sldMk cId="1394804764" sldId="318"/>
        </pc:sldMkLst>
      </pc:sldChg>
      <pc:sldChg chg="del">
        <pc:chgData name="Buxton, Sarah" userId="cf5ea65e-c21f-4537-acca-0de2607408b9" providerId="ADAL" clId="{79869753-A791-4D2E-9D19-DF1E7AE628EE}" dt="2019-04-17T16:03:07.200" v="142" actId="2696"/>
        <pc:sldMkLst>
          <pc:docMk/>
          <pc:sldMk cId="301305956" sldId="319"/>
        </pc:sldMkLst>
      </pc:sldChg>
      <pc:sldChg chg="modSp add">
        <pc:chgData name="Buxton, Sarah" userId="cf5ea65e-c21f-4537-acca-0de2607408b9" providerId="ADAL" clId="{79869753-A791-4D2E-9D19-DF1E7AE628EE}" dt="2019-04-17T17:03:53.026" v="2011" actId="27636"/>
        <pc:sldMkLst>
          <pc:docMk/>
          <pc:sldMk cId="486977793" sldId="319"/>
        </pc:sldMkLst>
        <pc:spChg chg="mod">
          <ac:chgData name="Buxton, Sarah" userId="cf5ea65e-c21f-4537-acca-0de2607408b9" providerId="ADAL" clId="{79869753-A791-4D2E-9D19-DF1E7AE628EE}" dt="2019-04-17T17:03:49.579" v="2009" actId="20577"/>
          <ac:spMkLst>
            <pc:docMk/>
            <pc:sldMk cId="486977793" sldId="319"/>
            <ac:spMk id="2" creationId="{993A448E-BF84-42CF-8220-66378AD58B11}"/>
          </ac:spMkLst>
        </pc:spChg>
        <pc:spChg chg="mod">
          <ac:chgData name="Buxton, Sarah" userId="cf5ea65e-c21f-4537-acca-0de2607408b9" providerId="ADAL" clId="{79869753-A791-4D2E-9D19-DF1E7AE628EE}" dt="2019-04-17T17:03:53.026" v="2011" actId="27636"/>
          <ac:spMkLst>
            <pc:docMk/>
            <pc:sldMk cId="486977793" sldId="319"/>
            <ac:spMk id="3" creationId="{1014C40C-4424-45DD-840D-EE6C274C078B}"/>
          </ac:spMkLst>
        </pc:spChg>
      </pc:sldChg>
      <pc:sldChg chg="modSp add del">
        <pc:chgData name="Buxton, Sarah" userId="cf5ea65e-c21f-4537-acca-0de2607408b9" providerId="ADAL" clId="{79869753-A791-4D2E-9D19-DF1E7AE628EE}" dt="2019-04-17T16:45:06.703" v="1876" actId="2696"/>
        <pc:sldMkLst>
          <pc:docMk/>
          <pc:sldMk cId="117296332" sldId="320"/>
        </pc:sldMkLst>
        <pc:spChg chg="mod">
          <ac:chgData name="Buxton, Sarah" userId="cf5ea65e-c21f-4537-acca-0de2607408b9" providerId="ADAL" clId="{79869753-A791-4D2E-9D19-DF1E7AE628EE}" dt="2019-04-17T16:44:41.495" v="1868"/>
          <ac:spMkLst>
            <pc:docMk/>
            <pc:sldMk cId="117296332" sldId="320"/>
            <ac:spMk id="3" creationId="{1014C40C-4424-45DD-840D-EE6C274C078B}"/>
          </ac:spMkLst>
        </pc:spChg>
      </pc:sldChg>
      <pc:sldChg chg="del">
        <pc:chgData name="Buxton, Sarah" userId="cf5ea65e-c21f-4537-acca-0de2607408b9" providerId="ADAL" clId="{79869753-A791-4D2E-9D19-DF1E7AE628EE}" dt="2019-04-17T16:03:08.218" v="144" actId="2696"/>
        <pc:sldMkLst>
          <pc:docMk/>
          <pc:sldMk cId="4248898068" sldId="320"/>
        </pc:sldMkLst>
      </pc:sldChg>
      <pc:sldChg chg="modSp add">
        <pc:chgData name="Buxton, Sarah" userId="cf5ea65e-c21f-4537-acca-0de2607408b9" providerId="ADAL" clId="{79869753-A791-4D2E-9D19-DF1E7AE628EE}" dt="2019-04-17T16:54:35.540" v="1898"/>
        <pc:sldMkLst>
          <pc:docMk/>
          <pc:sldMk cId="361529032" sldId="321"/>
        </pc:sldMkLst>
        <pc:spChg chg="mod">
          <ac:chgData name="Buxton, Sarah" userId="cf5ea65e-c21f-4537-acca-0de2607408b9" providerId="ADAL" clId="{79869753-A791-4D2E-9D19-DF1E7AE628EE}" dt="2019-04-17T16:54:35.540" v="1898"/>
          <ac:spMkLst>
            <pc:docMk/>
            <pc:sldMk cId="361529032" sldId="321"/>
            <ac:spMk id="3" creationId="{1014C40C-4424-45DD-840D-EE6C274C078B}"/>
          </ac:spMkLst>
        </pc:spChg>
      </pc:sldChg>
      <pc:sldChg chg="del">
        <pc:chgData name="Buxton, Sarah" userId="cf5ea65e-c21f-4537-acca-0de2607408b9" providerId="ADAL" clId="{79869753-A791-4D2E-9D19-DF1E7AE628EE}" dt="2019-04-17T16:03:05.101" v="137" actId="2696"/>
        <pc:sldMkLst>
          <pc:docMk/>
          <pc:sldMk cId="3677053534" sldId="321"/>
        </pc:sldMkLst>
      </pc:sldChg>
      <pc:sldChg chg="modSp add del">
        <pc:chgData name="Buxton, Sarah" userId="cf5ea65e-c21f-4537-acca-0de2607408b9" providerId="ADAL" clId="{79869753-A791-4D2E-9D19-DF1E7AE628EE}" dt="2019-04-17T16:56:46.950" v="1922" actId="2696"/>
        <pc:sldMkLst>
          <pc:docMk/>
          <pc:sldMk cId="1167228502" sldId="322"/>
        </pc:sldMkLst>
        <pc:spChg chg="mod">
          <ac:chgData name="Buxton, Sarah" userId="cf5ea65e-c21f-4537-acca-0de2607408b9" providerId="ADAL" clId="{79869753-A791-4D2E-9D19-DF1E7AE628EE}" dt="2019-04-17T16:55:55.177" v="1921" actId="20577"/>
          <ac:spMkLst>
            <pc:docMk/>
            <pc:sldMk cId="1167228502" sldId="322"/>
            <ac:spMk id="3" creationId="{1014C40C-4424-45DD-840D-EE6C274C078B}"/>
          </ac:spMkLst>
        </pc:spChg>
      </pc:sldChg>
      <pc:sldChg chg="del">
        <pc:chgData name="Buxton, Sarah" userId="cf5ea65e-c21f-4537-acca-0de2607408b9" providerId="ADAL" clId="{79869753-A791-4D2E-9D19-DF1E7AE628EE}" dt="2019-04-17T16:03:06.406" v="139" actId="2696"/>
        <pc:sldMkLst>
          <pc:docMk/>
          <pc:sldMk cId="2242926046" sldId="322"/>
        </pc:sldMkLst>
      </pc:sldChg>
      <pc:sldChg chg="add del">
        <pc:chgData name="Buxton, Sarah" userId="cf5ea65e-c21f-4537-acca-0de2607408b9" providerId="ADAL" clId="{79869753-A791-4D2E-9D19-DF1E7AE628EE}" dt="2019-04-17T16:55:28.995" v="1903"/>
        <pc:sldMkLst>
          <pc:docMk/>
          <pc:sldMk cId="3363068700" sldId="322"/>
        </pc:sldMkLst>
      </pc:sldChg>
      <pc:sldChg chg="del">
        <pc:chgData name="Buxton, Sarah" userId="cf5ea65e-c21f-4537-acca-0de2607408b9" providerId="ADAL" clId="{79869753-A791-4D2E-9D19-DF1E7AE628EE}" dt="2019-04-17T16:03:09.227" v="146" actId="2696"/>
        <pc:sldMkLst>
          <pc:docMk/>
          <pc:sldMk cId="2301183188" sldId="323"/>
        </pc:sldMkLst>
      </pc:sldChg>
      <pc:sldChg chg="del">
        <pc:chgData name="Buxton, Sarah" userId="cf5ea65e-c21f-4537-acca-0de2607408b9" providerId="ADAL" clId="{79869753-A791-4D2E-9D19-DF1E7AE628EE}" dt="2019-04-17T16:03:06.955" v="141" actId="2696"/>
        <pc:sldMkLst>
          <pc:docMk/>
          <pc:sldMk cId="241041504" sldId="324"/>
        </pc:sldMkLst>
      </pc:sldChg>
      <pc:sldChg chg="del">
        <pc:chgData name="Buxton, Sarah" userId="cf5ea65e-c21f-4537-acca-0de2607408b9" providerId="ADAL" clId="{79869753-A791-4D2E-9D19-DF1E7AE628EE}" dt="2019-04-17T16:03:14.154" v="149" actId="2696"/>
        <pc:sldMkLst>
          <pc:docMk/>
          <pc:sldMk cId="3872685360" sldId="325"/>
        </pc:sldMkLst>
      </pc:sldChg>
      <pc:sldChg chg="del">
        <pc:chgData name="Buxton, Sarah" userId="cf5ea65e-c21f-4537-acca-0de2607408b9" providerId="ADAL" clId="{79869753-A791-4D2E-9D19-DF1E7AE628EE}" dt="2019-04-17T16:03:14.701" v="150" actId="2696"/>
        <pc:sldMkLst>
          <pc:docMk/>
          <pc:sldMk cId="843207958" sldId="326"/>
        </pc:sldMkLst>
      </pc:sldChg>
      <pc:sldChg chg="del">
        <pc:chgData name="Buxton, Sarah" userId="cf5ea65e-c21f-4537-acca-0de2607408b9" providerId="ADAL" clId="{79869753-A791-4D2E-9D19-DF1E7AE628EE}" dt="2019-04-17T16:03:05.541" v="138" actId="2696"/>
        <pc:sldMkLst>
          <pc:docMk/>
          <pc:sldMk cId="2749556676" sldId="327"/>
        </pc:sldMkLst>
      </pc:sldChg>
      <pc:sldChg chg="del">
        <pc:chgData name="Buxton, Sarah" userId="cf5ea65e-c21f-4537-acca-0de2607408b9" providerId="ADAL" clId="{79869753-A791-4D2E-9D19-DF1E7AE628EE}" dt="2019-04-17T16:03:12.428" v="148" actId="2696"/>
        <pc:sldMkLst>
          <pc:docMk/>
          <pc:sldMk cId="1781374655" sldId="328"/>
        </pc:sldMkLst>
      </pc:sldChg>
      <pc:sldChg chg="del">
        <pc:chgData name="Buxton, Sarah" userId="cf5ea65e-c21f-4537-acca-0de2607408b9" providerId="ADAL" clId="{79869753-A791-4D2E-9D19-DF1E7AE628EE}" dt="2019-04-17T16:03:08.870" v="145" actId="2696"/>
        <pc:sldMkLst>
          <pc:docMk/>
          <pc:sldMk cId="3831975154" sldId="32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B0B7F5-2145-4228-AB99-FFE1E38D69ED}" type="doc">
      <dgm:prSet loTypeId="urn:microsoft.com/office/officeart/2005/8/layout/process1" loCatId="process" qsTypeId="urn:microsoft.com/office/officeart/2005/8/quickstyle/simple1" qsCatId="simple" csTypeId="urn:microsoft.com/office/officeart/2005/8/colors/accent1_2" csCatId="accent1" phldr="1"/>
      <dgm:spPr/>
    </dgm:pt>
    <dgm:pt modelId="{54990F29-CA89-4846-8077-2FB6ECB0EF9B}">
      <dgm:prSet phldrT="[Text]"/>
      <dgm:spPr/>
      <dgm:t>
        <a:bodyPr/>
        <a:lstStyle/>
        <a:p>
          <a:r>
            <a:rPr lang="en-US" dirty="0"/>
            <a:t>Economic &amp; Labor Market Info &amp; Activity Analysis </a:t>
          </a:r>
        </a:p>
      </dgm:t>
    </dgm:pt>
    <dgm:pt modelId="{C90FA9EB-F988-4B4D-B66E-A440F6088574}" type="parTrans" cxnId="{470B263D-4035-441D-8324-9DBFB31D196E}">
      <dgm:prSet/>
      <dgm:spPr/>
      <dgm:t>
        <a:bodyPr/>
        <a:lstStyle/>
        <a:p>
          <a:endParaRPr lang="en-US"/>
        </a:p>
      </dgm:t>
    </dgm:pt>
    <dgm:pt modelId="{73396DA8-3D22-48E1-9863-0685D4E7E91B}" type="sibTrans" cxnId="{470B263D-4035-441D-8324-9DBFB31D196E}">
      <dgm:prSet/>
      <dgm:spPr/>
      <dgm:t>
        <a:bodyPr/>
        <a:lstStyle/>
        <a:p>
          <a:endParaRPr lang="en-US"/>
        </a:p>
      </dgm:t>
    </dgm:pt>
    <dgm:pt modelId="{A878CD77-6F2A-439C-AF66-C8D4193F6B57}">
      <dgm:prSet phldrT="[Text]"/>
      <dgm:spPr/>
      <dgm:t>
        <a:bodyPr/>
        <a:lstStyle/>
        <a:p>
          <a:r>
            <a:rPr lang="en-US" dirty="0"/>
            <a:t>Vision &amp; Goals 	</a:t>
          </a:r>
        </a:p>
      </dgm:t>
    </dgm:pt>
    <dgm:pt modelId="{5AEA6916-6F8E-4FBD-B9EE-B39F696779CF}" type="parTrans" cxnId="{29A0E08F-B3C1-48B4-B084-B0AFDB3D37CB}">
      <dgm:prSet/>
      <dgm:spPr/>
      <dgm:t>
        <a:bodyPr/>
        <a:lstStyle/>
        <a:p>
          <a:endParaRPr lang="en-US"/>
        </a:p>
      </dgm:t>
    </dgm:pt>
    <dgm:pt modelId="{C63C33CD-569D-4AB9-A73B-799AEE5A3D2F}" type="sibTrans" cxnId="{29A0E08F-B3C1-48B4-B084-B0AFDB3D37CB}">
      <dgm:prSet/>
      <dgm:spPr/>
      <dgm:t>
        <a:bodyPr/>
        <a:lstStyle/>
        <a:p>
          <a:endParaRPr lang="en-US"/>
        </a:p>
      </dgm:t>
    </dgm:pt>
    <dgm:pt modelId="{06A0F5C1-B569-4B20-A254-52771460947C}">
      <dgm:prSet phldrT="[Text]"/>
      <dgm:spPr/>
      <dgm:t>
        <a:bodyPr/>
        <a:lstStyle/>
        <a:p>
          <a:r>
            <a:rPr lang="en-US" dirty="0"/>
            <a:t>Strategy, Operating Systems, &amp; Policy</a:t>
          </a:r>
        </a:p>
      </dgm:t>
    </dgm:pt>
    <dgm:pt modelId="{6DE45A16-3857-47BF-9223-A90E995F8605}" type="parTrans" cxnId="{259B9F02-2051-4237-8EA2-9412C64F9713}">
      <dgm:prSet/>
      <dgm:spPr/>
      <dgm:t>
        <a:bodyPr/>
        <a:lstStyle/>
        <a:p>
          <a:endParaRPr lang="en-US"/>
        </a:p>
      </dgm:t>
    </dgm:pt>
    <dgm:pt modelId="{B3BC43A4-2512-4F6D-B66A-AC4DAE0349A5}" type="sibTrans" cxnId="{259B9F02-2051-4237-8EA2-9412C64F9713}">
      <dgm:prSet/>
      <dgm:spPr/>
      <dgm:t>
        <a:bodyPr/>
        <a:lstStyle/>
        <a:p>
          <a:endParaRPr lang="en-US"/>
        </a:p>
      </dgm:t>
    </dgm:pt>
    <dgm:pt modelId="{0189BC82-7BA3-4F68-8277-2A662E95284E}">
      <dgm:prSet phldrT="[Text]"/>
      <dgm:spPr/>
      <dgm:t>
        <a:bodyPr/>
        <a:lstStyle/>
        <a:p>
          <a:r>
            <a:rPr lang="en-US" dirty="0"/>
            <a:t>Core Program Requirements</a:t>
          </a:r>
        </a:p>
      </dgm:t>
    </dgm:pt>
    <dgm:pt modelId="{802171AE-2DC5-46CA-87A8-B8FFC20D7B0F}" type="parTrans" cxnId="{889B1BD7-9061-4140-AC74-949EAC8D3B0F}">
      <dgm:prSet/>
      <dgm:spPr/>
      <dgm:t>
        <a:bodyPr/>
        <a:lstStyle/>
        <a:p>
          <a:endParaRPr lang="en-US"/>
        </a:p>
      </dgm:t>
    </dgm:pt>
    <dgm:pt modelId="{7B46E13E-56C9-4CFB-B2FC-5FA52C680E76}" type="sibTrans" cxnId="{889B1BD7-9061-4140-AC74-949EAC8D3B0F}">
      <dgm:prSet/>
      <dgm:spPr/>
      <dgm:t>
        <a:bodyPr/>
        <a:lstStyle/>
        <a:p>
          <a:endParaRPr lang="en-US"/>
        </a:p>
      </dgm:t>
    </dgm:pt>
    <dgm:pt modelId="{69795472-7417-47A1-8549-315B13DA458E}" type="pres">
      <dgm:prSet presAssocID="{2DB0B7F5-2145-4228-AB99-FFE1E38D69ED}" presName="Name0" presStyleCnt="0">
        <dgm:presLayoutVars>
          <dgm:dir/>
          <dgm:resizeHandles val="exact"/>
        </dgm:presLayoutVars>
      </dgm:prSet>
      <dgm:spPr/>
    </dgm:pt>
    <dgm:pt modelId="{B924AD93-1FFB-4083-A2A1-A6EEA1AB104E}" type="pres">
      <dgm:prSet presAssocID="{54990F29-CA89-4846-8077-2FB6ECB0EF9B}" presName="node" presStyleLbl="node1" presStyleIdx="0" presStyleCnt="4">
        <dgm:presLayoutVars>
          <dgm:bulletEnabled val="1"/>
        </dgm:presLayoutVars>
      </dgm:prSet>
      <dgm:spPr/>
      <dgm:t>
        <a:bodyPr/>
        <a:lstStyle/>
        <a:p>
          <a:endParaRPr lang="en-US"/>
        </a:p>
      </dgm:t>
    </dgm:pt>
    <dgm:pt modelId="{5FE56166-1D98-47A8-843E-357D76DE89BC}" type="pres">
      <dgm:prSet presAssocID="{73396DA8-3D22-48E1-9863-0685D4E7E91B}" presName="sibTrans" presStyleLbl="sibTrans2D1" presStyleIdx="0" presStyleCnt="3"/>
      <dgm:spPr/>
      <dgm:t>
        <a:bodyPr/>
        <a:lstStyle/>
        <a:p>
          <a:endParaRPr lang="en-US"/>
        </a:p>
      </dgm:t>
    </dgm:pt>
    <dgm:pt modelId="{113EBDE2-BE3D-4E08-966E-E69A63E3DD79}" type="pres">
      <dgm:prSet presAssocID="{73396DA8-3D22-48E1-9863-0685D4E7E91B}" presName="connectorText" presStyleLbl="sibTrans2D1" presStyleIdx="0" presStyleCnt="3"/>
      <dgm:spPr/>
      <dgm:t>
        <a:bodyPr/>
        <a:lstStyle/>
        <a:p>
          <a:endParaRPr lang="en-US"/>
        </a:p>
      </dgm:t>
    </dgm:pt>
    <dgm:pt modelId="{FFFB9785-A9AF-4977-B4E6-2E8FACCA0990}" type="pres">
      <dgm:prSet presAssocID="{A878CD77-6F2A-439C-AF66-C8D4193F6B57}" presName="node" presStyleLbl="node1" presStyleIdx="1" presStyleCnt="4">
        <dgm:presLayoutVars>
          <dgm:bulletEnabled val="1"/>
        </dgm:presLayoutVars>
      </dgm:prSet>
      <dgm:spPr/>
      <dgm:t>
        <a:bodyPr/>
        <a:lstStyle/>
        <a:p>
          <a:endParaRPr lang="en-US"/>
        </a:p>
      </dgm:t>
    </dgm:pt>
    <dgm:pt modelId="{ACA0EA2C-67C3-42C5-9044-5B516CE9DB30}" type="pres">
      <dgm:prSet presAssocID="{C63C33CD-569D-4AB9-A73B-799AEE5A3D2F}" presName="sibTrans" presStyleLbl="sibTrans2D1" presStyleIdx="1" presStyleCnt="3"/>
      <dgm:spPr/>
      <dgm:t>
        <a:bodyPr/>
        <a:lstStyle/>
        <a:p>
          <a:endParaRPr lang="en-US"/>
        </a:p>
      </dgm:t>
    </dgm:pt>
    <dgm:pt modelId="{7CA9651A-4EF2-4D96-AED6-5BDB75B5962E}" type="pres">
      <dgm:prSet presAssocID="{C63C33CD-569D-4AB9-A73B-799AEE5A3D2F}" presName="connectorText" presStyleLbl="sibTrans2D1" presStyleIdx="1" presStyleCnt="3"/>
      <dgm:spPr/>
      <dgm:t>
        <a:bodyPr/>
        <a:lstStyle/>
        <a:p>
          <a:endParaRPr lang="en-US"/>
        </a:p>
      </dgm:t>
    </dgm:pt>
    <dgm:pt modelId="{1B21EE7B-D89F-4647-B1ED-FA74A63F8047}" type="pres">
      <dgm:prSet presAssocID="{06A0F5C1-B569-4B20-A254-52771460947C}" presName="node" presStyleLbl="node1" presStyleIdx="2" presStyleCnt="4">
        <dgm:presLayoutVars>
          <dgm:bulletEnabled val="1"/>
        </dgm:presLayoutVars>
      </dgm:prSet>
      <dgm:spPr/>
      <dgm:t>
        <a:bodyPr/>
        <a:lstStyle/>
        <a:p>
          <a:endParaRPr lang="en-US"/>
        </a:p>
      </dgm:t>
    </dgm:pt>
    <dgm:pt modelId="{DEF06BC0-632D-41F7-91E2-CE7E93C8C177}" type="pres">
      <dgm:prSet presAssocID="{B3BC43A4-2512-4F6D-B66A-AC4DAE0349A5}" presName="sibTrans" presStyleLbl="sibTrans2D1" presStyleIdx="2" presStyleCnt="3"/>
      <dgm:spPr/>
      <dgm:t>
        <a:bodyPr/>
        <a:lstStyle/>
        <a:p>
          <a:endParaRPr lang="en-US"/>
        </a:p>
      </dgm:t>
    </dgm:pt>
    <dgm:pt modelId="{F6308559-2CD5-48D5-892F-42E909E7DAC8}" type="pres">
      <dgm:prSet presAssocID="{B3BC43A4-2512-4F6D-B66A-AC4DAE0349A5}" presName="connectorText" presStyleLbl="sibTrans2D1" presStyleIdx="2" presStyleCnt="3"/>
      <dgm:spPr/>
      <dgm:t>
        <a:bodyPr/>
        <a:lstStyle/>
        <a:p>
          <a:endParaRPr lang="en-US"/>
        </a:p>
      </dgm:t>
    </dgm:pt>
    <dgm:pt modelId="{A7B51AC6-380A-4E17-8F7A-678F2C7886F4}" type="pres">
      <dgm:prSet presAssocID="{0189BC82-7BA3-4F68-8277-2A662E95284E}" presName="node" presStyleLbl="node1" presStyleIdx="3" presStyleCnt="4">
        <dgm:presLayoutVars>
          <dgm:bulletEnabled val="1"/>
        </dgm:presLayoutVars>
      </dgm:prSet>
      <dgm:spPr/>
      <dgm:t>
        <a:bodyPr/>
        <a:lstStyle/>
        <a:p>
          <a:endParaRPr lang="en-US"/>
        </a:p>
      </dgm:t>
    </dgm:pt>
  </dgm:ptLst>
  <dgm:cxnLst>
    <dgm:cxn modelId="{30DB38B2-5CD5-4A6C-8E92-8541FD795C57}" type="presOf" srcId="{B3BC43A4-2512-4F6D-B66A-AC4DAE0349A5}" destId="{DEF06BC0-632D-41F7-91E2-CE7E93C8C177}" srcOrd="0" destOrd="0" presId="urn:microsoft.com/office/officeart/2005/8/layout/process1"/>
    <dgm:cxn modelId="{DAEC8D0B-1D0F-412C-884A-218F3AF4D8CE}" type="presOf" srcId="{A878CD77-6F2A-439C-AF66-C8D4193F6B57}" destId="{FFFB9785-A9AF-4977-B4E6-2E8FACCA0990}" srcOrd="0" destOrd="0" presId="urn:microsoft.com/office/officeart/2005/8/layout/process1"/>
    <dgm:cxn modelId="{147FB240-1C56-445B-83FA-C0E797419A04}" type="presOf" srcId="{B3BC43A4-2512-4F6D-B66A-AC4DAE0349A5}" destId="{F6308559-2CD5-48D5-892F-42E909E7DAC8}" srcOrd="1" destOrd="0" presId="urn:microsoft.com/office/officeart/2005/8/layout/process1"/>
    <dgm:cxn modelId="{E91CD6E1-E4D4-4663-97DE-8A98FE28BE9B}" type="presOf" srcId="{54990F29-CA89-4846-8077-2FB6ECB0EF9B}" destId="{B924AD93-1FFB-4083-A2A1-A6EEA1AB104E}" srcOrd="0" destOrd="0" presId="urn:microsoft.com/office/officeart/2005/8/layout/process1"/>
    <dgm:cxn modelId="{889B1BD7-9061-4140-AC74-949EAC8D3B0F}" srcId="{2DB0B7F5-2145-4228-AB99-FFE1E38D69ED}" destId="{0189BC82-7BA3-4F68-8277-2A662E95284E}" srcOrd="3" destOrd="0" parTransId="{802171AE-2DC5-46CA-87A8-B8FFC20D7B0F}" sibTransId="{7B46E13E-56C9-4CFB-B2FC-5FA52C680E76}"/>
    <dgm:cxn modelId="{29A0E08F-B3C1-48B4-B084-B0AFDB3D37CB}" srcId="{2DB0B7F5-2145-4228-AB99-FFE1E38D69ED}" destId="{A878CD77-6F2A-439C-AF66-C8D4193F6B57}" srcOrd="1" destOrd="0" parTransId="{5AEA6916-6F8E-4FBD-B9EE-B39F696779CF}" sibTransId="{C63C33CD-569D-4AB9-A73B-799AEE5A3D2F}"/>
    <dgm:cxn modelId="{51CD0111-B6D5-48B8-AF3E-C2DF0C4344C6}" type="presOf" srcId="{C63C33CD-569D-4AB9-A73B-799AEE5A3D2F}" destId="{ACA0EA2C-67C3-42C5-9044-5B516CE9DB30}" srcOrd="0" destOrd="0" presId="urn:microsoft.com/office/officeart/2005/8/layout/process1"/>
    <dgm:cxn modelId="{470B263D-4035-441D-8324-9DBFB31D196E}" srcId="{2DB0B7F5-2145-4228-AB99-FFE1E38D69ED}" destId="{54990F29-CA89-4846-8077-2FB6ECB0EF9B}" srcOrd="0" destOrd="0" parTransId="{C90FA9EB-F988-4B4D-B66E-A440F6088574}" sibTransId="{73396DA8-3D22-48E1-9863-0685D4E7E91B}"/>
    <dgm:cxn modelId="{C90C671C-00EB-436B-941A-7934EC873487}" type="presOf" srcId="{0189BC82-7BA3-4F68-8277-2A662E95284E}" destId="{A7B51AC6-380A-4E17-8F7A-678F2C7886F4}" srcOrd="0" destOrd="0" presId="urn:microsoft.com/office/officeart/2005/8/layout/process1"/>
    <dgm:cxn modelId="{F22FD3C3-2CDF-4154-9BFC-EA4073B4F83F}" type="presOf" srcId="{73396DA8-3D22-48E1-9863-0685D4E7E91B}" destId="{5FE56166-1D98-47A8-843E-357D76DE89BC}" srcOrd="0" destOrd="0" presId="urn:microsoft.com/office/officeart/2005/8/layout/process1"/>
    <dgm:cxn modelId="{D783B9F9-633A-45D5-897C-5898D438E9C3}" type="presOf" srcId="{06A0F5C1-B569-4B20-A254-52771460947C}" destId="{1B21EE7B-D89F-4647-B1ED-FA74A63F8047}" srcOrd="0" destOrd="0" presId="urn:microsoft.com/office/officeart/2005/8/layout/process1"/>
    <dgm:cxn modelId="{9897BA59-A209-457E-A6F4-5ECC1E4A4599}" type="presOf" srcId="{C63C33CD-569D-4AB9-A73B-799AEE5A3D2F}" destId="{7CA9651A-4EF2-4D96-AED6-5BDB75B5962E}" srcOrd="1" destOrd="0" presId="urn:microsoft.com/office/officeart/2005/8/layout/process1"/>
    <dgm:cxn modelId="{A9057F58-F3D8-486A-844B-E5B9B4558B8D}" type="presOf" srcId="{73396DA8-3D22-48E1-9863-0685D4E7E91B}" destId="{113EBDE2-BE3D-4E08-966E-E69A63E3DD79}" srcOrd="1" destOrd="0" presId="urn:microsoft.com/office/officeart/2005/8/layout/process1"/>
    <dgm:cxn modelId="{FACC47A8-CC4F-45FA-9C3F-C9E05FB3B396}" type="presOf" srcId="{2DB0B7F5-2145-4228-AB99-FFE1E38D69ED}" destId="{69795472-7417-47A1-8549-315B13DA458E}" srcOrd="0" destOrd="0" presId="urn:microsoft.com/office/officeart/2005/8/layout/process1"/>
    <dgm:cxn modelId="{259B9F02-2051-4237-8EA2-9412C64F9713}" srcId="{2DB0B7F5-2145-4228-AB99-FFE1E38D69ED}" destId="{06A0F5C1-B569-4B20-A254-52771460947C}" srcOrd="2" destOrd="0" parTransId="{6DE45A16-3857-47BF-9223-A90E995F8605}" sibTransId="{B3BC43A4-2512-4F6D-B66A-AC4DAE0349A5}"/>
    <dgm:cxn modelId="{EBABA097-4A77-464E-90A0-878B8D2CF1E7}" type="presParOf" srcId="{69795472-7417-47A1-8549-315B13DA458E}" destId="{B924AD93-1FFB-4083-A2A1-A6EEA1AB104E}" srcOrd="0" destOrd="0" presId="urn:microsoft.com/office/officeart/2005/8/layout/process1"/>
    <dgm:cxn modelId="{346A1653-45CB-4A53-A725-8FD5269C4740}" type="presParOf" srcId="{69795472-7417-47A1-8549-315B13DA458E}" destId="{5FE56166-1D98-47A8-843E-357D76DE89BC}" srcOrd="1" destOrd="0" presId="urn:microsoft.com/office/officeart/2005/8/layout/process1"/>
    <dgm:cxn modelId="{A7EC627A-7F3F-43E5-BAE3-AC77363BA92B}" type="presParOf" srcId="{5FE56166-1D98-47A8-843E-357D76DE89BC}" destId="{113EBDE2-BE3D-4E08-966E-E69A63E3DD79}" srcOrd="0" destOrd="0" presId="urn:microsoft.com/office/officeart/2005/8/layout/process1"/>
    <dgm:cxn modelId="{C9F0E954-FBA0-4AA9-95AA-423481D74C5C}" type="presParOf" srcId="{69795472-7417-47A1-8549-315B13DA458E}" destId="{FFFB9785-A9AF-4977-B4E6-2E8FACCA0990}" srcOrd="2" destOrd="0" presId="urn:microsoft.com/office/officeart/2005/8/layout/process1"/>
    <dgm:cxn modelId="{A5559B0E-3271-4DC4-A01A-4E0E38E94197}" type="presParOf" srcId="{69795472-7417-47A1-8549-315B13DA458E}" destId="{ACA0EA2C-67C3-42C5-9044-5B516CE9DB30}" srcOrd="3" destOrd="0" presId="urn:microsoft.com/office/officeart/2005/8/layout/process1"/>
    <dgm:cxn modelId="{65277001-4F09-47C1-A6EA-C1DC114ED846}" type="presParOf" srcId="{ACA0EA2C-67C3-42C5-9044-5B516CE9DB30}" destId="{7CA9651A-4EF2-4D96-AED6-5BDB75B5962E}" srcOrd="0" destOrd="0" presId="urn:microsoft.com/office/officeart/2005/8/layout/process1"/>
    <dgm:cxn modelId="{C0BE684A-9DB8-438D-99F8-F2A5E17D06CB}" type="presParOf" srcId="{69795472-7417-47A1-8549-315B13DA458E}" destId="{1B21EE7B-D89F-4647-B1ED-FA74A63F8047}" srcOrd="4" destOrd="0" presId="urn:microsoft.com/office/officeart/2005/8/layout/process1"/>
    <dgm:cxn modelId="{C555C0A6-CD10-4634-8807-80058401B6AC}" type="presParOf" srcId="{69795472-7417-47A1-8549-315B13DA458E}" destId="{DEF06BC0-632D-41F7-91E2-CE7E93C8C177}" srcOrd="5" destOrd="0" presId="urn:microsoft.com/office/officeart/2005/8/layout/process1"/>
    <dgm:cxn modelId="{25615F79-B97A-4120-ADA9-287ACAFB89B6}" type="presParOf" srcId="{DEF06BC0-632D-41F7-91E2-CE7E93C8C177}" destId="{F6308559-2CD5-48D5-892F-42E909E7DAC8}" srcOrd="0" destOrd="0" presId="urn:microsoft.com/office/officeart/2005/8/layout/process1"/>
    <dgm:cxn modelId="{25D387D1-85C8-41A4-8E44-486B63C2B678}" type="presParOf" srcId="{69795472-7417-47A1-8549-315B13DA458E}" destId="{A7B51AC6-380A-4E17-8F7A-678F2C7886F4}"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B0B7F5-2145-4228-AB99-FFE1E38D69ED}" type="doc">
      <dgm:prSet loTypeId="urn:microsoft.com/office/officeart/2005/8/layout/process1" loCatId="process" qsTypeId="urn:microsoft.com/office/officeart/2005/8/quickstyle/simple1" qsCatId="simple" csTypeId="urn:microsoft.com/office/officeart/2005/8/colors/accent1_2" csCatId="accent1" phldr="1"/>
      <dgm:spPr/>
    </dgm:pt>
    <dgm:pt modelId="{54990F29-CA89-4846-8077-2FB6ECB0EF9B}">
      <dgm:prSet phldrT="[Text]"/>
      <dgm:spPr/>
      <dgm:t>
        <a:bodyPr/>
        <a:lstStyle/>
        <a:p>
          <a:r>
            <a:rPr lang="en-US" dirty="0"/>
            <a:t>Draft</a:t>
          </a:r>
          <a:r>
            <a:rPr lang="en-US" baseline="0" dirty="0"/>
            <a:t> for Public Comment</a:t>
          </a:r>
          <a:endParaRPr lang="en-US" dirty="0"/>
        </a:p>
      </dgm:t>
    </dgm:pt>
    <dgm:pt modelId="{C90FA9EB-F988-4B4D-B66E-A440F6088574}" type="parTrans" cxnId="{470B263D-4035-441D-8324-9DBFB31D196E}">
      <dgm:prSet/>
      <dgm:spPr/>
      <dgm:t>
        <a:bodyPr/>
        <a:lstStyle/>
        <a:p>
          <a:endParaRPr lang="en-US"/>
        </a:p>
      </dgm:t>
    </dgm:pt>
    <dgm:pt modelId="{73396DA8-3D22-48E1-9863-0685D4E7E91B}" type="sibTrans" cxnId="{470B263D-4035-441D-8324-9DBFB31D196E}">
      <dgm:prSet/>
      <dgm:spPr/>
      <dgm:t>
        <a:bodyPr/>
        <a:lstStyle/>
        <a:p>
          <a:endParaRPr lang="en-US"/>
        </a:p>
      </dgm:t>
    </dgm:pt>
    <dgm:pt modelId="{A878CD77-6F2A-439C-AF66-C8D4193F6B57}">
      <dgm:prSet phldrT="[Text]"/>
      <dgm:spPr/>
      <dgm:t>
        <a:bodyPr/>
        <a:lstStyle/>
        <a:p>
          <a:r>
            <a:rPr lang="en-US" dirty="0"/>
            <a:t>Board</a:t>
          </a:r>
          <a:r>
            <a:rPr lang="en-US" baseline="0" dirty="0"/>
            <a:t> &amp; Governor Approval </a:t>
          </a:r>
          <a:endParaRPr lang="en-US" dirty="0"/>
        </a:p>
      </dgm:t>
    </dgm:pt>
    <dgm:pt modelId="{5AEA6916-6F8E-4FBD-B9EE-B39F696779CF}" type="parTrans" cxnId="{29A0E08F-B3C1-48B4-B084-B0AFDB3D37CB}">
      <dgm:prSet/>
      <dgm:spPr/>
      <dgm:t>
        <a:bodyPr/>
        <a:lstStyle/>
        <a:p>
          <a:endParaRPr lang="en-US"/>
        </a:p>
      </dgm:t>
    </dgm:pt>
    <dgm:pt modelId="{C63C33CD-569D-4AB9-A73B-799AEE5A3D2F}" type="sibTrans" cxnId="{29A0E08F-B3C1-48B4-B084-B0AFDB3D37CB}">
      <dgm:prSet/>
      <dgm:spPr/>
      <dgm:t>
        <a:bodyPr/>
        <a:lstStyle/>
        <a:p>
          <a:endParaRPr lang="en-US"/>
        </a:p>
      </dgm:t>
    </dgm:pt>
    <dgm:pt modelId="{06A0F5C1-B569-4B20-A254-52771460947C}">
      <dgm:prSet phldrT="[Text]"/>
      <dgm:spPr/>
      <dgm:t>
        <a:bodyPr/>
        <a:lstStyle/>
        <a:p>
          <a:r>
            <a:rPr lang="en-US" dirty="0"/>
            <a:t>Submission</a:t>
          </a:r>
        </a:p>
      </dgm:t>
    </dgm:pt>
    <dgm:pt modelId="{6DE45A16-3857-47BF-9223-A90E995F8605}" type="parTrans" cxnId="{259B9F02-2051-4237-8EA2-9412C64F9713}">
      <dgm:prSet/>
      <dgm:spPr/>
      <dgm:t>
        <a:bodyPr/>
        <a:lstStyle/>
        <a:p>
          <a:endParaRPr lang="en-US"/>
        </a:p>
      </dgm:t>
    </dgm:pt>
    <dgm:pt modelId="{B3BC43A4-2512-4F6D-B66A-AC4DAE0349A5}" type="sibTrans" cxnId="{259B9F02-2051-4237-8EA2-9412C64F9713}">
      <dgm:prSet/>
      <dgm:spPr/>
      <dgm:t>
        <a:bodyPr/>
        <a:lstStyle/>
        <a:p>
          <a:endParaRPr lang="en-US"/>
        </a:p>
      </dgm:t>
    </dgm:pt>
    <dgm:pt modelId="{0189BC82-7BA3-4F68-8277-2A662E95284E}">
      <dgm:prSet phldrT="[Text]"/>
      <dgm:spPr/>
      <dgm:t>
        <a:bodyPr/>
        <a:lstStyle/>
        <a:p>
          <a:pPr algn="ctr"/>
          <a:r>
            <a:rPr lang="en-US" dirty="0"/>
            <a:t>Negotiation/</a:t>
          </a:r>
        </a:p>
        <a:p>
          <a:pPr algn="ctr"/>
          <a:r>
            <a:rPr lang="en-US" dirty="0"/>
            <a:t>Acceptance</a:t>
          </a:r>
        </a:p>
      </dgm:t>
    </dgm:pt>
    <dgm:pt modelId="{802171AE-2DC5-46CA-87A8-B8FFC20D7B0F}" type="parTrans" cxnId="{889B1BD7-9061-4140-AC74-949EAC8D3B0F}">
      <dgm:prSet/>
      <dgm:spPr/>
      <dgm:t>
        <a:bodyPr/>
        <a:lstStyle/>
        <a:p>
          <a:endParaRPr lang="en-US"/>
        </a:p>
      </dgm:t>
    </dgm:pt>
    <dgm:pt modelId="{7B46E13E-56C9-4CFB-B2FC-5FA52C680E76}" type="sibTrans" cxnId="{889B1BD7-9061-4140-AC74-949EAC8D3B0F}">
      <dgm:prSet/>
      <dgm:spPr/>
      <dgm:t>
        <a:bodyPr/>
        <a:lstStyle/>
        <a:p>
          <a:endParaRPr lang="en-US"/>
        </a:p>
      </dgm:t>
    </dgm:pt>
    <dgm:pt modelId="{69795472-7417-47A1-8549-315B13DA458E}" type="pres">
      <dgm:prSet presAssocID="{2DB0B7F5-2145-4228-AB99-FFE1E38D69ED}" presName="Name0" presStyleCnt="0">
        <dgm:presLayoutVars>
          <dgm:dir/>
          <dgm:resizeHandles val="exact"/>
        </dgm:presLayoutVars>
      </dgm:prSet>
      <dgm:spPr/>
    </dgm:pt>
    <dgm:pt modelId="{B924AD93-1FFB-4083-A2A1-A6EEA1AB104E}" type="pres">
      <dgm:prSet presAssocID="{54990F29-CA89-4846-8077-2FB6ECB0EF9B}" presName="node" presStyleLbl="node1" presStyleIdx="0" presStyleCnt="4">
        <dgm:presLayoutVars>
          <dgm:bulletEnabled val="1"/>
        </dgm:presLayoutVars>
      </dgm:prSet>
      <dgm:spPr/>
      <dgm:t>
        <a:bodyPr/>
        <a:lstStyle/>
        <a:p>
          <a:endParaRPr lang="en-US"/>
        </a:p>
      </dgm:t>
    </dgm:pt>
    <dgm:pt modelId="{5FE56166-1D98-47A8-843E-357D76DE89BC}" type="pres">
      <dgm:prSet presAssocID="{73396DA8-3D22-48E1-9863-0685D4E7E91B}" presName="sibTrans" presStyleLbl="sibTrans2D1" presStyleIdx="0" presStyleCnt="3"/>
      <dgm:spPr/>
      <dgm:t>
        <a:bodyPr/>
        <a:lstStyle/>
        <a:p>
          <a:endParaRPr lang="en-US"/>
        </a:p>
      </dgm:t>
    </dgm:pt>
    <dgm:pt modelId="{113EBDE2-BE3D-4E08-966E-E69A63E3DD79}" type="pres">
      <dgm:prSet presAssocID="{73396DA8-3D22-48E1-9863-0685D4E7E91B}" presName="connectorText" presStyleLbl="sibTrans2D1" presStyleIdx="0" presStyleCnt="3"/>
      <dgm:spPr/>
      <dgm:t>
        <a:bodyPr/>
        <a:lstStyle/>
        <a:p>
          <a:endParaRPr lang="en-US"/>
        </a:p>
      </dgm:t>
    </dgm:pt>
    <dgm:pt modelId="{FFFB9785-A9AF-4977-B4E6-2E8FACCA0990}" type="pres">
      <dgm:prSet presAssocID="{A878CD77-6F2A-439C-AF66-C8D4193F6B57}" presName="node" presStyleLbl="node1" presStyleIdx="1" presStyleCnt="4">
        <dgm:presLayoutVars>
          <dgm:bulletEnabled val="1"/>
        </dgm:presLayoutVars>
      </dgm:prSet>
      <dgm:spPr/>
      <dgm:t>
        <a:bodyPr/>
        <a:lstStyle/>
        <a:p>
          <a:endParaRPr lang="en-US"/>
        </a:p>
      </dgm:t>
    </dgm:pt>
    <dgm:pt modelId="{ACA0EA2C-67C3-42C5-9044-5B516CE9DB30}" type="pres">
      <dgm:prSet presAssocID="{C63C33CD-569D-4AB9-A73B-799AEE5A3D2F}" presName="sibTrans" presStyleLbl="sibTrans2D1" presStyleIdx="1" presStyleCnt="3"/>
      <dgm:spPr/>
      <dgm:t>
        <a:bodyPr/>
        <a:lstStyle/>
        <a:p>
          <a:endParaRPr lang="en-US"/>
        </a:p>
      </dgm:t>
    </dgm:pt>
    <dgm:pt modelId="{7CA9651A-4EF2-4D96-AED6-5BDB75B5962E}" type="pres">
      <dgm:prSet presAssocID="{C63C33CD-569D-4AB9-A73B-799AEE5A3D2F}" presName="connectorText" presStyleLbl="sibTrans2D1" presStyleIdx="1" presStyleCnt="3"/>
      <dgm:spPr/>
      <dgm:t>
        <a:bodyPr/>
        <a:lstStyle/>
        <a:p>
          <a:endParaRPr lang="en-US"/>
        </a:p>
      </dgm:t>
    </dgm:pt>
    <dgm:pt modelId="{1B21EE7B-D89F-4647-B1ED-FA74A63F8047}" type="pres">
      <dgm:prSet presAssocID="{06A0F5C1-B569-4B20-A254-52771460947C}" presName="node" presStyleLbl="node1" presStyleIdx="2" presStyleCnt="4">
        <dgm:presLayoutVars>
          <dgm:bulletEnabled val="1"/>
        </dgm:presLayoutVars>
      </dgm:prSet>
      <dgm:spPr/>
      <dgm:t>
        <a:bodyPr/>
        <a:lstStyle/>
        <a:p>
          <a:endParaRPr lang="en-US"/>
        </a:p>
      </dgm:t>
    </dgm:pt>
    <dgm:pt modelId="{DEF06BC0-632D-41F7-91E2-CE7E93C8C177}" type="pres">
      <dgm:prSet presAssocID="{B3BC43A4-2512-4F6D-B66A-AC4DAE0349A5}" presName="sibTrans" presStyleLbl="sibTrans2D1" presStyleIdx="2" presStyleCnt="3"/>
      <dgm:spPr/>
      <dgm:t>
        <a:bodyPr/>
        <a:lstStyle/>
        <a:p>
          <a:endParaRPr lang="en-US"/>
        </a:p>
      </dgm:t>
    </dgm:pt>
    <dgm:pt modelId="{F6308559-2CD5-48D5-892F-42E909E7DAC8}" type="pres">
      <dgm:prSet presAssocID="{B3BC43A4-2512-4F6D-B66A-AC4DAE0349A5}" presName="connectorText" presStyleLbl="sibTrans2D1" presStyleIdx="2" presStyleCnt="3"/>
      <dgm:spPr/>
      <dgm:t>
        <a:bodyPr/>
        <a:lstStyle/>
        <a:p>
          <a:endParaRPr lang="en-US"/>
        </a:p>
      </dgm:t>
    </dgm:pt>
    <dgm:pt modelId="{A7B51AC6-380A-4E17-8F7A-678F2C7886F4}" type="pres">
      <dgm:prSet presAssocID="{0189BC82-7BA3-4F68-8277-2A662E95284E}" presName="node" presStyleLbl="node1" presStyleIdx="3" presStyleCnt="4">
        <dgm:presLayoutVars>
          <dgm:bulletEnabled val="1"/>
        </dgm:presLayoutVars>
      </dgm:prSet>
      <dgm:spPr/>
      <dgm:t>
        <a:bodyPr/>
        <a:lstStyle/>
        <a:p>
          <a:endParaRPr lang="en-US"/>
        </a:p>
      </dgm:t>
    </dgm:pt>
  </dgm:ptLst>
  <dgm:cxnLst>
    <dgm:cxn modelId="{30DB38B2-5CD5-4A6C-8E92-8541FD795C57}" type="presOf" srcId="{B3BC43A4-2512-4F6D-B66A-AC4DAE0349A5}" destId="{DEF06BC0-632D-41F7-91E2-CE7E93C8C177}" srcOrd="0" destOrd="0" presId="urn:microsoft.com/office/officeart/2005/8/layout/process1"/>
    <dgm:cxn modelId="{DAEC8D0B-1D0F-412C-884A-218F3AF4D8CE}" type="presOf" srcId="{A878CD77-6F2A-439C-AF66-C8D4193F6B57}" destId="{FFFB9785-A9AF-4977-B4E6-2E8FACCA0990}" srcOrd="0" destOrd="0" presId="urn:microsoft.com/office/officeart/2005/8/layout/process1"/>
    <dgm:cxn modelId="{147FB240-1C56-445B-83FA-C0E797419A04}" type="presOf" srcId="{B3BC43A4-2512-4F6D-B66A-AC4DAE0349A5}" destId="{F6308559-2CD5-48D5-892F-42E909E7DAC8}" srcOrd="1" destOrd="0" presId="urn:microsoft.com/office/officeart/2005/8/layout/process1"/>
    <dgm:cxn modelId="{E91CD6E1-E4D4-4663-97DE-8A98FE28BE9B}" type="presOf" srcId="{54990F29-CA89-4846-8077-2FB6ECB0EF9B}" destId="{B924AD93-1FFB-4083-A2A1-A6EEA1AB104E}" srcOrd="0" destOrd="0" presId="urn:microsoft.com/office/officeart/2005/8/layout/process1"/>
    <dgm:cxn modelId="{889B1BD7-9061-4140-AC74-949EAC8D3B0F}" srcId="{2DB0B7F5-2145-4228-AB99-FFE1E38D69ED}" destId="{0189BC82-7BA3-4F68-8277-2A662E95284E}" srcOrd="3" destOrd="0" parTransId="{802171AE-2DC5-46CA-87A8-B8FFC20D7B0F}" sibTransId="{7B46E13E-56C9-4CFB-B2FC-5FA52C680E76}"/>
    <dgm:cxn modelId="{29A0E08F-B3C1-48B4-B084-B0AFDB3D37CB}" srcId="{2DB0B7F5-2145-4228-AB99-FFE1E38D69ED}" destId="{A878CD77-6F2A-439C-AF66-C8D4193F6B57}" srcOrd="1" destOrd="0" parTransId="{5AEA6916-6F8E-4FBD-B9EE-B39F696779CF}" sibTransId="{C63C33CD-569D-4AB9-A73B-799AEE5A3D2F}"/>
    <dgm:cxn modelId="{51CD0111-B6D5-48B8-AF3E-C2DF0C4344C6}" type="presOf" srcId="{C63C33CD-569D-4AB9-A73B-799AEE5A3D2F}" destId="{ACA0EA2C-67C3-42C5-9044-5B516CE9DB30}" srcOrd="0" destOrd="0" presId="urn:microsoft.com/office/officeart/2005/8/layout/process1"/>
    <dgm:cxn modelId="{470B263D-4035-441D-8324-9DBFB31D196E}" srcId="{2DB0B7F5-2145-4228-AB99-FFE1E38D69ED}" destId="{54990F29-CA89-4846-8077-2FB6ECB0EF9B}" srcOrd="0" destOrd="0" parTransId="{C90FA9EB-F988-4B4D-B66E-A440F6088574}" sibTransId="{73396DA8-3D22-48E1-9863-0685D4E7E91B}"/>
    <dgm:cxn modelId="{C90C671C-00EB-436B-941A-7934EC873487}" type="presOf" srcId="{0189BC82-7BA3-4F68-8277-2A662E95284E}" destId="{A7B51AC6-380A-4E17-8F7A-678F2C7886F4}" srcOrd="0" destOrd="0" presId="urn:microsoft.com/office/officeart/2005/8/layout/process1"/>
    <dgm:cxn modelId="{F22FD3C3-2CDF-4154-9BFC-EA4073B4F83F}" type="presOf" srcId="{73396DA8-3D22-48E1-9863-0685D4E7E91B}" destId="{5FE56166-1D98-47A8-843E-357D76DE89BC}" srcOrd="0" destOrd="0" presId="urn:microsoft.com/office/officeart/2005/8/layout/process1"/>
    <dgm:cxn modelId="{D783B9F9-633A-45D5-897C-5898D438E9C3}" type="presOf" srcId="{06A0F5C1-B569-4B20-A254-52771460947C}" destId="{1B21EE7B-D89F-4647-B1ED-FA74A63F8047}" srcOrd="0" destOrd="0" presId="urn:microsoft.com/office/officeart/2005/8/layout/process1"/>
    <dgm:cxn modelId="{9897BA59-A209-457E-A6F4-5ECC1E4A4599}" type="presOf" srcId="{C63C33CD-569D-4AB9-A73B-799AEE5A3D2F}" destId="{7CA9651A-4EF2-4D96-AED6-5BDB75B5962E}" srcOrd="1" destOrd="0" presId="urn:microsoft.com/office/officeart/2005/8/layout/process1"/>
    <dgm:cxn modelId="{A9057F58-F3D8-486A-844B-E5B9B4558B8D}" type="presOf" srcId="{73396DA8-3D22-48E1-9863-0685D4E7E91B}" destId="{113EBDE2-BE3D-4E08-966E-E69A63E3DD79}" srcOrd="1" destOrd="0" presId="urn:microsoft.com/office/officeart/2005/8/layout/process1"/>
    <dgm:cxn modelId="{FACC47A8-CC4F-45FA-9C3F-C9E05FB3B396}" type="presOf" srcId="{2DB0B7F5-2145-4228-AB99-FFE1E38D69ED}" destId="{69795472-7417-47A1-8549-315B13DA458E}" srcOrd="0" destOrd="0" presId="urn:microsoft.com/office/officeart/2005/8/layout/process1"/>
    <dgm:cxn modelId="{259B9F02-2051-4237-8EA2-9412C64F9713}" srcId="{2DB0B7F5-2145-4228-AB99-FFE1E38D69ED}" destId="{06A0F5C1-B569-4B20-A254-52771460947C}" srcOrd="2" destOrd="0" parTransId="{6DE45A16-3857-47BF-9223-A90E995F8605}" sibTransId="{B3BC43A4-2512-4F6D-B66A-AC4DAE0349A5}"/>
    <dgm:cxn modelId="{EBABA097-4A77-464E-90A0-878B8D2CF1E7}" type="presParOf" srcId="{69795472-7417-47A1-8549-315B13DA458E}" destId="{B924AD93-1FFB-4083-A2A1-A6EEA1AB104E}" srcOrd="0" destOrd="0" presId="urn:microsoft.com/office/officeart/2005/8/layout/process1"/>
    <dgm:cxn modelId="{346A1653-45CB-4A53-A725-8FD5269C4740}" type="presParOf" srcId="{69795472-7417-47A1-8549-315B13DA458E}" destId="{5FE56166-1D98-47A8-843E-357D76DE89BC}" srcOrd="1" destOrd="0" presId="urn:microsoft.com/office/officeart/2005/8/layout/process1"/>
    <dgm:cxn modelId="{A7EC627A-7F3F-43E5-BAE3-AC77363BA92B}" type="presParOf" srcId="{5FE56166-1D98-47A8-843E-357D76DE89BC}" destId="{113EBDE2-BE3D-4E08-966E-E69A63E3DD79}" srcOrd="0" destOrd="0" presId="urn:microsoft.com/office/officeart/2005/8/layout/process1"/>
    <dgm:cxn modelId="{C9F0E954-FBA0-4AA9-95AA-423481D74C5C}" type="presParOf" srcId="{69795472-7417-47A1-8549-315B13DA458E}" destId="{FFFB9785-A9AF-4977-B4E6-2E8FACCA0990}" srcOrd="2" destOrd="0" presId="urn:microsoft.com/office/officeart/2005/8/layout/process1"/>
    <dgm:cxn modelId="{A5559B0E-3271-4DC4-A01A-4E0E38E94197}" type="presParOf" srcId="{69795472-7417-47A1-8549-315B13DA458E}" destId="{ACA0EA2C-67C3-42C5-9044-5B516CE9DB30}" srcOrd="3" destOrd="0" presId="urn:microsoft.com/office/officeart/2005/8/layout/process1"/>
    <dgm:cxn modelId="{65277001-4F09-47C1-A6EA-C1DC114ED846}" type="presParOf" srcId="{ACA0EA2C-67C3-42C5-9044-5B516CE9DB30}" destId="{7CA9651A-4EF2-4D96-AED6-5BDB75B5962E}" srcOrd="0" destOrd="0" presId="urn:microsoft.com/office/officeart/2005/8/layout/process1"/>
    <dgm:cxn modelId="{C0BE684A-9DB8-438D-99F8-F2A5E17D06CB}" type="presParOf" srcId="{69795472-7417-47A1-8549-315B13DA458E}" destId="{1B21EE7B-D89F-4647-B1ED-FA74A63F8047}" srcOrd="4" destOrd="0" presId="urn:microsoft.com/office/officeart/2005/8/layout/process1"/>
    <dgm:cxn modelId="{C555C0A6-CD10-4634-8807-80058401B6AC}" type="presParOf" srcId="{69795472-7417-47A1-8549-315B13DA458E}" destId="{DEF06BC0-632D-41F7-91E2-CE7E93C8C177}" srcOrd="5" destOrd="0" presId="urn:microsoft.com/office/officeart/2005/8/layout/process1"/>
    <dgm:cxn modelId="{25615F79-B97A-4120-ADA9-287ACAFB89B6}" type="presParOf" srcId="{DEF06BC0-632D-41F7-91E2-CE7E93C8C177}" destId="{F6308559-2CD5-48D5-892F-42E909E7DAC8}" srcOrd="0" destOrd="0" presId="urn:microsoft.com/office/officeart/2005/8/layout/process1"/>
    <dgm:cxn modelId="{25D387D1-85C8-41A4-8E44-486B63C2B678}" type="presParOf" srcId="{69795472-7417-47A1-8549-315B13DA458E}" destId="{A7B51AC6-380A-4E17-8F7A-678F2C7886F4}" srcOrd="6" destOrd="0" presId="urn:microsoft.com/office/officeart/2005/8/layout/process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24AD93-1FFB-4083-A2A1-A6EEA1AB104E}">
      <dsp:nvSpPr>
        <dsp:cNvPr id="0" name=""/>
        <dsp:cNvSpPr/>
      </dsp:nvSpPr>
      <dsp:spPr>
        <a:xfrm>
          <a:off x="4621" y="386051"/>
          <a:ext cx="2020453" cy="12122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Economic &amp; Labor Market Info &amp; Activity Analysis </a:t>
          </a:r>
        </a:p>
      </dsp:txBody>
      <dsp:txXfrm>
        <a:off x="4621" y="386051"/>
        <a:ext cx="2020453" cy="1212272"/>
      </dsp:txXfrm>
    </dsp:sp>
    <dsp:sp modelId="{5FE56166-1D98-47A8-843E-357D76DE89BC}">
      <dsp:nvSpPr>
        <dsp:cNvPr id="0" name=""/>
        <dsp:cNvSpPr/>
      </dsp:nvSpPr>
      <dsp:spPr>
        <a:xfrm>
          <a:off x="2227119" y="741651"/>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2227119" y="741651"/>
        <a:ext cx="428336" cy="501072"/>
      </dsp:txXfrm>
    </dsp:sp>
    <dsp:sp modelId="{FFFB9785-A9AF-4977-B4E6-2E8FACCA0990}">
      <dsp:nvSpPr>
        <dsp:cNvPr id="0" name=""/>
        <dsp:cNvSpPr/>
      </dsp:nvSpPr>
      <dsp:spPr>
        <a:xfrm>
          <a:off x="2833255" y="386051"/>
          <a:ext cx="2020453" cy="12122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Vision &amp; Goals 	</a:t>
          </a:r>
        </a:p>
      </dsp:txBody>
      <dsp:txXfrm>
        <a:off x="2833255" y="386051"/>
        <a:ext cx="2020453" cy="1212272"/>
      </dsp:txXfrm>
    </dsp:sp>
    <dsp:sp modelId="{ACA0EA2C-67C3-42C5-9044-5B516CE9DB30}">
      <dsp:nvSpPr>
        <dsp:cNvPr id="0" name=""/>
        <dsp:cNvSpPr/>
      </dsp:nvSpPr>
      <dsp:spPr>
        <a:xfrm>
          <a:off x="5055754" y="741651"/>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5055754" y="741651"/>
        <a:ext cx="428336" cy="501072"/>
      </dsp:txXfrm>
    </dsp:sp>
    <dsp:sp modelId="{1B21EE7B-D89F-4647-B1ED-FA74A63F8047}">
      <dsp:nvSpPr>
        <dsp:cNvPr id="0" name=""/>
        <dsp:cNvSpPr/>
      </dsp:nvSpPr>
      <dsp:spPr>
        <a:xfrm>
          <a:off x="5661890" y="386051"/>
          <a:ext cx="2020453" cy="12122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Strategy, Operating Systems, &amp; Policy</a:t>
          </a:r>
        </a:p>
      </dsp:txBody>
      <dsp:txXfrm>
        <a:off x="5661890" y="386051"/>
        <a:ext cx="2020453" cy="1212272"/>
      </dsp:txXfrm>
    </dsp:sp>
    <dsp:sp modelId="{DEF06BC0-632D-41F7-91E2-CE7E93C8C177}">
      <dsp:nvSpPr>
        <dsp:cNvPr id="0" name=""/>
        <dsp:cNvSpPr/>
      </dsp:nvSpPr>
      <dsp:spPr>
        <a:xfrm>
          <a:off x="7884389" y="741651"/>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7884389" y="741651"/>
        <a:ext cx="428336" cy="501072"/>
      </dsp:txXfrm>
    </dsp:sp>
    <dsp:sp modelId="{A7B51AC6-380A-4E17-8F7A-678F2C7886F4}">
      <dsp:nvSpPr>
        <dsp:cNvPr id="0" name=""/>
        <dsp:cNvSpPr/>
      </dsp:nvSpPr>
      <dsp:spPr>
        <a:xfrm>
          <a:off x="8490525" y="386051"/>
          <a:ext cx="2020453" cy="12122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t>Core Program Requirements</a:t>
          </a:r>
        </a:p>
      </dsp:txBody>
      <dsp:txXfrm>
        <a:off x="8490525" y="386051"/>
        <a:ext cx="2020453" cy="121227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24AD93-1FFB-4083-A2A1-A6EEA1AB104E}">
      <dsp:nvSpPr>
        <dsp:cNvPr id="0" name=""/>
        <dsp:cNvSpPr/>
      </dsp:nvSpPr>
      <dsp:spPr>
        <a:xfrm>
          <a:off x="4688" y="47860"/>
          <a:ext cx="2049735" cy="12298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Draft</a:t>
          </a:r>
          <a:r>
            <a:rPr lang="en-US" sz="2300" kern="1200" baseline="0" dirty="0"/>
            <a:t> for Public Comment</a:t>
          </a:r>
          <a:endParaRPr lang="en-US" sz="2300" kern="1200" dirty="0"/>
        </a:p>
      </dsp:txBody>
      <dsp:txXfrm>
        <a:off x="4688" y="47860"/>
        <a:ext cx="2049735" cy="1229841"/>
      </dsp:txXfrm>
    </dsp:sp>
    <dsp:sp modelId="{5FE56166-1D98-47A8-843E-357D76DE89BC}">
      <dsp:nvSpPr>
        <dsp:cNvPr id="0" name=""/>
        <dsp:cNvSpPr/>
      </dsp:nvSpPr>
      <dsp:spPr>
        <a:xfrm>
          <a:off x="2259396" y="408614"/>
          <a:ext cx="434543" cy="5083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259396" y="408614"/>
        <a:ext cx="434543" cy="508334"/>
      </dsp:txXfrm>
    </dsp:sp>
    <dsp:sp modelId="{FFFB9785-A9AF-4977-B4E6-2E8FACCA0990}">
      <dsp:nvSpPr>
        <dsp:cNvPr id="0" name=""/>
        <dsp:cNvSpPr/>
      </dsp:nvSpPr>
      <dsp:spPr>
        <a:xfrm>
          <a:off x="2874317" y="47860"/>
          <a:ext cx="2049735" cy="12298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Board</a:t>
          </a:r>
          <a:r>
            <a:rPr lang="en-US" sz="2300" kern="1200" baseline="0" dirty="0"/>
            <a:t> &amp; Governor Approval </a:t>
          </a:r>
          <a:endParaRPr lang="en-US" sz="2300" kern="1200" dirty="0"/>
        </a:p>
      </dsp:txBody>
      <dsp:txXfrm>
        <a:off x="2874317" y="47860"/>
        <a:ext cx="2049735" cy="1229841"/>
      </dsp:txXfrm>
    </dsp:sp>
    <dsp:sp modelId="{ACA0EA2C-67C3-42C5-9044-5B516CE9DB30}">
      <dsp:nvSpPr>
        <dsp:cNvPr id="0" name=""/>
        <dsp:cNvSpPr/>
      </dsp:nvSpPr>
      <dsp:spPr>
        <a:xfrm>
          <a:off x="5129026" y="408614"/>
          <a:ext cx="434543" cy="5083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129026" y="408614"/>
        <a:ext cx="434543" cy="508334"/>
      </dsp:txXfrm>
    </dsp:sp>
    <dsp:sp modelId="{1B21EE7B-D89F-4647-B1ED-FA74A63F8047}">
      <dsp:nvSpPr>
        <dsp:cNvPr id="0" name=""/>
        <dsp:cNvSpPr/>
      </dsp:nvSpPr>
      <dsp:spPr>
        <a:xfrm>
          <a:off x="5743947" y="47860"/>
          <a:ext cx="2049735" cy="12298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Submission</a:t>
          </a:r>
        </a:p>
      </dsp:txBody>
      <dsp:txXfrm>
        <a:off x="5743947" y="47860"/>
        <a:ext cx="2049735" cy="1229841"/>
      </dsp:txXfrm>
    </dsp:sp>
    <dsp:sp modelId="{DEF06BC0-632D-41F7-91E2-CE7E93C8C177}">
      <dsp:nvSpPr>
        <dsp:cNvPr id="0" name=""/>
        <dsp:cNvSpPr/>
      </dsp:nvSpPr>
      <dsp:spPr>
        <a:xfrm>
          <a:off x="7998655" y="408614"/>
          <a:ext cx="434543" cy="50833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7998655" y="408614"/>
        <a:ext cx="434543" cy="508334"/>
      </dsp:txXfrm>
    </dsp:sp>
    <dsp:sp modelId="{A7B51AC6-380A-4E17-8F7A-678F2C7886F4}">
      <dsp:nvSpPr>
        <dsp:cNvPr id="0" name=""/>
        <dsp:cNvSpPr/>
      </dsp:nvSpPr>
      <dsp:spPr>
        <a:xfrm>
          <a:off x="8613576" y="47860"/>
          <a:ext cx="2049735" cy="12298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Negotiation/</a:t>
          </a:r>
        </a:p>
        <a:p>
          <a:pPr lvl="0" algn="ctr" defTabSz="1022350">
            <a:lnSpc>
              <a:spcPct val="90000"/>
            </a:lnSpc>
            <a:spcBef>
              <a:spcPct val="0"/>
            </a:spcBef>
            <a:spcAft>
              <a:spcPct val="35000"/>
            </a:spcAft>
          </a:pPr>
          <a:r>
            <a:rPr lang="en-US" sz="2300" kern="1200" dirty="0"/>
            <a:t>Acceptance</a:t>
          </a:r>
        </a:p>
      </dsp:txBody>
      <dsp:txXfrm>
        <a:off x="8613576" y="47860"/>
        <a:ext cx="2049735" cy="122984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5BC5E39-1EF5-4C8E-9EBA-A3318C50DBAF}"/>
              </a:ext>
            </a:extLst>
          </p:cNvPr>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t" anchorCtr="0" compatLnSpc="1">
            <a:prstTxWarp prst="textNoShape">
              <a:avLst/>
            </a:prstTxWarp>
          </a:bodyPr>
          <a:lstStyle>
            <a:lvl1pPr algn="l" eaLnBrk="0" hangingPunct="0">
              <a:lnSpc>
                <a:spcPct val="100000"/>
              </a:lnSpc>
              <a:defRPr>
                <a:solidFill>
                  <a:schemeClr val="tx1"/>
                </a:solidFill>
                <a:latin typeface="Times New Roman" panose="02020603050405020304" pitchFamily="18" charset="0"/>
              </a:defRPr>
            </a:lvl1pPr>
          </a:lstStyle>
          <a:p>
            <a:pPr>
              <a:defRPr/>
            </a:pPr>
            <a:endParaRPr lang="en-US" altLang="en-US" dirty="0"/>
          </a:p>
        </p:txBody>
      </p:sp>
      <p:sp>
        <p:nvSpPr>
          <p:cNvPr id="17411" name="Rectangle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2A729EA-D5EC-4C65-9E07-F5F0AEB8F469}"/>
              </a:ext>
            </a:extLst>
          </p:cNvPr>
          <p:cNvSpPr>
            <a:spLocks noGrp="1" noChangeArrowheads="1"/>
          </p:cNvSpPr>
          <p:nvPr>
            <p:ph type="dt" sz="quarter" idx="1"/>
          </p:nvPr>
        </p:nvSpPr>
        <p:spPr bwMode="auto">
          <a:xfrm>
            <a:off x="3938376" y="0"/>
            <a:ext cx="3011699" cy="46180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t" anchorCtr="0" compatLnSpc="1">
            <a:prstTxWarp prst="textNoShape">
              <a:avLst/>
            </a:prstTxWarp>
          </a:bodyPr>
          <a:lstStyle>
            <a:lvl1pPr algn="r" eaLnBrk="0" hangingPunct="0">
              <a:lnSpc>
                <a:spcPct val="100000"/>
              </a:lnSpc>
              <a:defRPr>
                <a:solidFill>
                  <a:schemeClr val="tx1"/>
                </a:solidFill>
                <a:latin typeface="Times New Roman" panose="02020603050405020304" pitchFamily="18" charset="0"/>
              </a:defRPr>
            </a:lvl1pPr>
          </a:lstStyle>
          <a:p>
            <a:pPr>
              <a:defRPr/>
            </a:pPr>
            <a:endParaRPr lang="en-US" altLang="en-US" dirty="0"/>
          </a:p>
        </p:txBody>
      </p:sp>
      <p:sp>
        <p:nvSpPr>
          <p:cNvPr id="17412" name="Rectangl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CA62D76-6AF7-4B05-8387-CDD3827B14E4}"/>
              </a:ext>
            </a:extLst>
          </p:cNvPr>
          <p:cNvSpPr>
            <a:spLocks noGrp="1" noChangeArrowheads="1"/>
          </p:cNvSpPr>
          <p:nvPr>
            <p:ph type="ftr" sz="quarter" idx="2"/>
          </p:nvPr>
        </p:nvSpPr>
        <p:spPr bwMode="auto">
          <a:xfrm>
            <a:off x="0" y="8774271"/>
            <a:ext cx="3011699" cy="46180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b" anchorCtr="0" compatLnSpc="1">
            <a:prstTxWarp prst="textNoShape">
              <a:avLst/>
            </a:prstTxWarp>
          </a:bodyPr>
          <a:lstStyle>
            <a:lvl1pPr algn="l" eaLnBrk="0" hangingPunct="0">
              <a:lnSpc>
                <a:spcPct val="100000"/>
              </a:lnSpc>
              <a:defRPr>
                <a:solidFill>
                  <a:schemeClr val="tx1"/>
                </a:solidFill>
                <a:latin typeface="Times New Roman" panose="02020603050405020304" pitchFamily="18" charset="0"/>
              </a:defRPr>
            </a:lvl1pPr>
          </a:lstStyle>
          <a:p>
            <a:pPr>
              <a:defRPr/>
            </a:pPr>
            <a:endParaRPr lang="en-US" altLang="en-US" dirty="0"/>
          </a:p>
        </p:txBody>
      </p:sp>
      <p:sp>
        <p:nvSpPr>
          <p:cNvPr id="17413" name="Rectangle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7ED6C8E-467D-4393-96DE-7EEE90EF4128}"/>
              </a:ext>
            </a:extLst>
          </p:cNvPr>
          <p:cNvSpPr>
            <a:spLocks noGrp="1" noChangeArrowheads="1"/>
          </p:cNvSpPr>
          <p:nvPr>
            <p:ph type="sldNum" sz="quarter" idx="3"/>
          </p:nvPr>
        </p:nvSpPr>
        <p:spPr bwMode="auto">
          <a:xfrm>
            <a:off x="3938376" y="8774271"/>
            <a:ext cx="3011699" cy="46180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b" anchorCtr="0" compatLnSpc="1">
            <a:prstTxWarp prst="textNoShape">
              <a:avLst/>
            </a:prstTxWarp>
          </a:bodyPr>
          <a:lstStyle>
            <a:lvl1pPr algn="r" eaLnBrk="0" hangingPunct="0">
              <a:lnSpc>
                <a:spcPct val="100000"/>
              </a:lnSpc>
              <a:defRPr>
                <a:solidFill>
                  <a:schemeClr val="tx1"/>
                </a:solidFill>
                <a:latin typeface="Times New Roman" panose="02020603050405020304" pitchFamily="18" charset="0"/>
              </a:defRPr>
            </a:lvl1pPr>
          </a:lstStyle>
          <a:p>
            <a:pPr>
              <a:defRPr/>
            </a:pPr>
            <a:fld id="{8FE960AC-B89E-4D0B-948D-84879AAA458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D704736-631F-42D7-BDDB-AF300A1C0E71}"/>
              </a:ext>
            </a:extLst>
          </p:cNvPr>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t" anchorCtr="0" compatLnSpc="1">
            <a:prstTxWarp prst="textNoShape">
              <a:avLst/>
            </a:prstTxWarp>
          </a:bodyPr>
          <a:lstStyle>
            <a:lvl1pPr algn="l" eaLnBrk="0" hangingPunct="0">
              <a:lnSpc>
                <a:spcPct val="100000"/>
              </a:lnSpc>
              <a:defRPr>
                <a:solidFill>
                  <a:schemeClr val="tx1"/>
                </a:solidFill>
                <a:latin typeface="Times New Roman" panose="02020603050405020304" pitchFamily="18" charset="0"/>
              </a:defRPr>
            </a:lvl1pPr>
          </a:lstStyle>
          <a:p>
            <a:pPr>
              <a:defRPr/>
            </a:pPr>
            <a:endParaRPr lang="en-US" altLang="en-US" dirty="0"/>
          </a:p>
        </p:txBody>
      </p:sp>
      <p:sp>
        <p:nvSpPr>
          <p:cNvPr id="15363" name="Rectangle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B1F506E-DF91-474F-81B3-26EF01F2EBA4}"/>
              </a:ext>
            </a:extLst>
          </p:cNvPr>
          <p:cNvSpPr>
            <a:spLocks noGrp="1" noChangeArrowheads="1"/>
          </p:cNvSpPr>
          <p:nvPr>
            <p:ph type="dt" idx="1"/>
          </p:nvPr>
        </p:nvSpPr>
        <p:spPr bwMode="auto">
          <a:xfrm>
            <a:off x="3938376" y="0"/>
            <a:ext cx="3011699" cy="46180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t" anchorCtr="0" compatLnSpc="1">
            <a:prstTxWarp prst="textNoShape">
              <a:avLst/>
            </a:prstTxWarp>
          </a:bodyPr>
          <a:lstStyle>
            <a:lvl1pPr algn="r" eaLnBrk="0" hangingPunct="0">
              <a:lnSpc>
                <a:spcPct val="100000"/>
              </a:lnSpc>
              <a:defRPr>
                <a:solidFill>
                  <a:schemeClr val="tx1"/>
                </a:solidFill>
                <a:latin typeface="Times New Roman" panose="02020603050405020304" pitchFamily="18" charset="0"/>
              </a:defRPr>
            </a:lvl1pPr>
          </a:lstStyle>
          <a:p>
            <a:pPr>
              <a:defRPr/>
            </a:pPr>
            <a:endParaRPr lang="en-US" altLang="en-US" dirty="0"/>
          </a:p>
        </p:txBody>
      </p:sp>
      <p:sp>
        <p:nvSpPr>
          <p:cNvPr id="5124" name="Rectangle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D30819D-413A-48FF-83E6-EA485D59FDF8}"/>
              </a:ext>
            </a:extLst>
          </p:cNvPr>
          <p:cNvSpPr>
            <a:spLocks noGrp="1" noRot="1" noChangeAspect="1" noChangeArrowheads="1" noTextEdit="1"/>
          </p:cNvSpPr>
          <p:nvPr>
            <p:ph type="sldImg" idx="2"/>
          </p:nvPr>
        </p:nvSpPr>
        <p:spPr bwMode="auto">
          <a:xfrm>
            <a:off x="396875" y="692150"/>
            <a:ext cx="6157913" cy="3463925"/>
          </a:xfrm>
          <a:prstGeom prst="rect">
            <a:avLst/>
          </a:prstGeom>
          <a:noFill/>
          <a:ln w="9525">
            <a:solidFill>
              <a:srgbClr val="000000"/>
            </a:solidFill>
            <a:miter lim="800000"/>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rgbClr val="808080"/>
                  </a:outerShdw>
                </a:effectLst>
              </a14:hiddenEffects>
            </a:ext>
            <a:ext uri="{53640926-AAD7-44D8-BBD7-CCE9431645EC}">
              <a14:shadowObscured xmlns:a14="http://schemas.microsoft.com/office/drawing/2010/main" xmlns:p="http://schemas.openxmlformats.org/presentationml/2006/main" xmlns:r="http://schemas.openxmlformats.org/officeDocument/2006/relationships" xmlns:a="http://schemas.openxmlformats.org/drawingml/2006/main" xmlns="" val="1"/>
            </a:ext>
          </a:extLst>
        </p:spPr>
      </p:sp>
      <p:sp>
        <p:nvSpPr>
          <p:cNvPr id="15365" name="Rectangle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15B77AD-4FED-405E-B3BA-DDEF322AC03E}"/>
              </a:ext>
            </a:extLst>
          </p:cNvPr>
          <p:cNvSpPr>
            <a:spLocks noGrp="1" noChangeArrowheads="1"/>
          </p:cNvSpPr>
          <p:nvPr>
            <p:ph type="body" sz="quarter" idx="3"/>
          </p:nvPr>
        </p:nvSpPr>
        <p:spPr bwMode="auto">
          <a:xfrm>
            <a:off x="926677" y="4387136"/>
            <a:ext cx="5096722" cy="415623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5366" name="Rectangle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CACD5BA-9271-4897-A0EB-FB5C3360BD05}"/>
              </a:ext>
            </a:extLst>
          </p:cNvPr>
          <p:cNvSpPr>
            <a:spLocks noGrp="1" noChangeArrowheads="1"/>
          </p:cNvSpPr>
          <p:nvPr>
            <p:ph type="ftr" sz="quarter" idx="4"/>
          </p:nvPr>
        </p:nvSpPr>
        <p:spPr bwMode="auto">
          <a:xfrm>
            <a:off x="0" y="8774271"/>
            <a:ext cx="3011699" cy="46180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b" anchorCtr="0" compatLnSpc="1">
            <a:prstTxWarp prst="textNoShape">
              <a:avLst/>
            </a:prstTxWarp>
          </a:bodyPr>
          <a:lstStyle>
            <a:lvl1pPr algn="l" eaLnBrk="0" hangingPunct="0">
              <a:lnSpc>
                <a:spcPct val="100000"/>
              </a:lnSpc>
              <a:defRPr>
                <a:solidFill>
                  <a:schemeClr val="tx1"/>
                </a:solidFill>
                <a:latin typeface="Times New Roman" panose="02020603050405020304" pitchFamily="18" charset="0"/>
              </a:defRPr>
            </a:lvl1pPr>
          </a:lstStyle>
          <a:p>
            <a:pPr>
              <a:defRPr/>
            </a:pPr>
            <a:endParaRPr lang="en-US" altLang="en-US" dirty="0"/>
          </a:p>
        </p:txBody>
      </p:sp>
      <p:sp>
        <p:nvSpPr>
          <p:cNvPr id="15367" name="Rectangle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B41C25D-CB6C-4BFB-9DC9-C5CC7D733A5B}"/>
              </a:ext>
            </a:extLst>
          </p:cNvPr>
          <p:cNvSpPr>
            <a:spLocks noGrp="1" noChangeArrowheads="1"/>
          </p:cNvSpPr>
          <p:nvPr>
            <p:ph type="sldNum" sz="quarter" idx="5"/>
          </p:nvPr>
        </p:nvSpPr>
        <p:spPr bwMode="auto">
          <a:xfrm>
            <a:off x="3938376" y="8774271"/>
            <a:ext cx="3011699" cy="46180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2492" tIns="46246" rIns="92492" bIns="46246" numCol="1" anchor="b" anchorCtr="0" compatLnSpc="1">
            <a:prstTxWarp prst="textNoShape">
              <a:avLst/>
            </a:prstTxWarp>
          </a:bodyPr>
          <a:lstStyle>
            <a:lvl1pPr algn="r" eaLnBrk="0" hangingPunct="0">
              <a:lnSpc>
                <a:spcPct val="100000"/>
              </a:lnSpc>
              <a:defRPr>
                <a:solidFill>
                  <a:schemeClr val="tx1"/>
                </a:solidFill>
                <a:latin typeface="Times New Roman" panose="02020603050405020304" pitchFamily="18" charset="0"/>
              </a:defRPr>
            </a:lvl1pPr>
          </a:lstStyle>
          <a:p>
            <a:pPr>
              <a:defRPr/>
            </a:pPr>
            <a:fld id="{AC08BCF4-CD42-4FCA-B18F-EFEB7DF0C8AB}"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C08BCF4-CD42-4FCA-B18F-EFEB7DF0C8AB}" type="slidenum">
              <a:rPr lang="en-US" altLang="en-US" smtClean="0"/>
              <a:pPr>
                <a:defRPr/>
              </a:pPr>
              <a:t>1</a:t>
            </a:fld>
            <a:endParaRPr lang="en-US" alt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0776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7A2D549-2251-49AA-BAC1-D01E1A5D5B37}"/>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39423CF-BB2F-4164-8598-CBD618D62F61}"/>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BB6046E-AF2B-4940-BA84-747F3D0625A9}"/>
              </a:ext>
            </a:extLst>
          </p:cNvPr>
          <p:cNvSpPr>
            <a:spLocks noGrp="1"/>
          </p:cNvSpPr>
          <p:nvPr>
            <p:ph type="dt" sz="half" idx="10"/>
          </p:nvPr>
        </p:nvSpPr>
        <p:spPr>
          <a:xfrm>
            <a:off x="407368" y="6492875"/>
            <a:ext cx="3174032" cy="365125"/>
          </a:xfrm>
          <a:prstGeom prst="rect">
            <a:avLst/>
          </a:prstGeom>
        </p:spPr>
        <p:txBody>
          <a:bodyPr/>
          <a:lstStyle/>
          <a:p>
            <a:fld id="{28975B02-6233-4675-B93C-4966B60F458B}" type="datetimeFigureOut">
              <a:rPr lang="en-US" smtClean="0"/>
              <a:pPr/>
              <a:t>4/18/19</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748A789-4BB8-4778-9935-D14B12840CDE}"/>
              </a:ext>
            </a:extLst>
          </p:cNvPr>
          <p:cNvSpPr>
            <a:spLocks noGrp="1"/>
          </p:cNvSpPr>
          <p:nvPr>
            <p:ph type="ftr" sz="quarter" idx="11"/>
          </p:nvPr>
        </p:nvSpPr>
        <p:spPr>
          <a:xfrm>
            <a:off x="4038600" y="6492875"/>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BB60628-1764-40CB-BD77-A18F39106A10}"/>
              </a:ext>
            </a:extLst>
          </p:cNvPr>
          <p:cNvSpPr>
            <a:spLocks noGrp="1"/>
          </p:cNvSpPr>
          <p:nvPr>
            <p:ph type="sldNum" sz="quarter" idx="12"/>
          </p:nvPr>
        </p:nvSpPr>
        <p:spPr>
          <a:xfrm>
            <a:off x="8610600" y="6492875"/>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55180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7B6B9CA-B7EF-4988-B04B-B9A4090F1429}"/>
              </a:ext>
            </a:extLst>
          </p:cNvPr>
          <p:cNvSpPr>
            <a:spLocks noGrp="1"/>
          </p:cNvSpPr>
          <p:nvPr>
            <p:ph type="title"/>
          </p:nvPr>
        </p:nvSpPr>
        <p:spPr>
          <a:xfrm>
            <a:off x="838200" y="365126"/>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1181657-9C88-47B2-ABBB-EFD24E7F1FD0}"/>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9FE9BDA-D3FE-4A78-9C40-7991CF527D07}"/>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A77EBF2-894E-4C3F-B8EA-A8BAA194A6AD}"/>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F539B03-A952-4A31-B67D-0A92500AEE4D}"/>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55605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466E38B-D771-4742-A8C4-28DF16DF6491}"/>
              </a:ext>
            </a:extLst>
          </p:cNvPr>
          <p:cNvSpPr>
            <a:spLocks noGrp="1"/>
          </p:cNvSpPr>
          <p:nvPr>
            <p:ph type="title" orient="vert"/>
          </p:nvPr>
        </p:nvSpPr>
        <p:spPr>
          <a:xfrm>
            <a:off x="8724901"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9CA139D-0EF5-4551-B387-4C4380305C95}"/>
              </a:ext>
            </a:extLst>
          </p:cNvPr>
          <p:cNvSpPr>
            <a:spLocks noGrp="1"/>
          </p:cNvSpPr>
          <p:nvPr>
            <p:ph type="body" orient="vert" idx="1"/>
          </p:nvPr>
        </p:nvSpPr>
        <p:spPr>
          <a:xfrm>
            <a:off x="838201" y="365125"/>
            <a:ext cx="76835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CC7D088-32C6-41C1-8E0C-880C7B75B701}"/>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42388F3-486A-4B87-8207-1E07CB351914}"/>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20114C0-836B-410C-8854-80557E55B805}"/>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89279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hartAndTx">
  <p:cSld name="Title, Ch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C3294EC-C569-4CDA-9EF2-5E322010A7E6}"/>
              </a:ext>
            </a:extLst>
          </p:cNvPr>
          <p:cNvSpPr>
            <a:spLocks noGrp="1"/>
          </p:cNvSpPr>
          <p:nvPr>
            <p:ph type="title"/>
          </p:nvPr>
        </p:nvSpPr>
        <p:spPr>
          <a:xfrm>
            <a:off x="431801" y="296863"/>
            <a:ext cx="5535084" cy="323850"/>
          </a:xfrm>
          <a:prstGeom prst="rect">
            <a:avLst/>
          </a:prstGeom>
        </p:spPr>
        <p:txBody>
          <a:bodyPr/>
          <a:lstStyle/>
          <a:p>
            <a:r>
              <a:rPr lang="en-US"/>
              <a:t>Click to edit Master title style</a:t>
            </a:r>
          </a:p>
        </p:txBody>
      </p:sp>
      <p:sp>
        <p:nvSpPr>
          <p:cNvPr id="3" name="Char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484A329-C068-4B51-8EEA-7793C65CC31F}"/>
              </a:ext>
            </a:extLst>
          </p:cNvPr>
          <p:cNvSpPr>
            <a:spLocks noGrp="1"/>
          </p:cNvSpPr>
          <p:nvPr>
            <p:ph type="chart" sz="half" idx="1"/>
          </p:nvPr>
        </p:nvSpPr>
        <p:spPr>
          <a:xfrm>
            <a:off x="575734" y="800101"/>
            <a:ext cx="5401733" cy="5326063"/>
          </a:xfrm>
        </p:spPr>
        <p:txBody>
          <a:bodyPr/>
          <a:lstStyle/>
          <a:p>
            <a:pPr lvl="0"/>
            <a:endParaRPr lang="en-US" noProof="0"/>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C505F5-3D19-4726-8842-A76E80493F0A}"/>
              </a:ext>
            </a:extLst>
          </p:cNvPr>
          <p:cNvSpPr>
            <a:spLocks noGrp="1"/>
          </p:cNvSpPr>
          <p:nvPr>
            <p:ph type="body" sz="half" idx="2"/>
          </p:nvPr>
        </p:nvSpPr>
        <p:spPr>
          <a:xfrm>
            <a:off x="6180667" y="800101"/>
            <a:ext cx="5401733" cy="46091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87328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mediaAndTx">
  <p:cSld name="Title, Media Clip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DC1F597-B0CE-44CF-9D28-1F637CFD7C05}"/>
              </a:ext>
            </a:extLst>
          </p:cNvPr>
          <p:cNvSpPr>
            <a:spLocks noGrp="1"/>
          </p:cNvSpPr>
          <p:nvPr>
            <p:ph type="title"/>
          </p:nvPr>
        </p:nvSpPr>
        <p:spPr>
          <a:xfrm>
            <a:off x="431801" y="296863"/>
            <a:ext cx="5535084" cy="323850"/>
          </a:xfrm>
          <a:prstGeom prst="rect">
            <a:avLst/>
          </a:prstGeom>
        </p:spPr>
        <p:txBody>
          <a:bodyPr/>
          <a:lstStyle/>
          <a:p>
            <a:r>
              <a:rPr lang="en-US"/>
              <a:t>Click to edit Master title style</a:t>
            </a:r>
          </a:p>
        </p:txBody>
      </p:sp>
      <p:sp>
        <p:nvSpPr>
          <p:cNvPr id="3" name="Media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81E1052-63A3-41F3-B4FE-D527AF839F50}"/>
              </a:ext>
            </a:extLst>
          </p:cNvPr>
          <p:cNvSpPr>
            <a:spLocks noGrp="1"/>
          </p:cNvSpPr>
          <p:nvPr>
            <p:ph type="media" sz="half" idx="1"/>
          </p:nvPr>
        </p:nvSpPr>
        <p:spPr>
          <a:xfrm>
            <a:off x="575734" y="800101"/>
            <a:ext cx="5401733" cy="5326063"/>
          </a:xfrm>
        </p:spPr>
        <p:txBody>
          <a:bodyPr/>
          <a:lstStyle/>
          <a:p>
            <a:pPr lvl="0"/>
            <a:endParaRPr lang="en-US" noProof="0"/>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B53ED70-9763-4805-B7FA-C89E7B810BC6}"/>
              </a:ext>
            </a:extLst>
          </p:cNvPr>
          <p:cNvSpPr>
            <a:spLocks noGrp="1"/>
          </p:cNvSpPr>
          <p:nvPr>
            <p:ph type="body" sz="half" idx="2"/>
          </p:nvPr>
        </p:nvSpPr>
        <p:spPr>
          <a:xfrm>
            <a:off x="6180667" y="800101"/>
            <a:ext cx="5401733" cy="53260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03625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cSld name="Title and 4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DAC9DE1-B5BC-4347-97D8-A26918F146BE}"/>
              </a:ext>
            </a:extLst>
          </p:cNvPr>
          <p:cNvSpPr>
            <a:spLocks noGrp="1"/>
          </p:cNvSpPr>
          <p:nvPr>
            <p:ph type="title" sz="quarter"/>
          </p:nvPr>
        </p:nvSpPr>
        <p:spPr>
          <a:xfrm>
            <a:off x="431801" y="296863"/>
            <a:ext cx="5535084" cy="323850"/>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C52A42A-0898-4C8A-8559-37967826C0CB}"/>
              </a:ext>
            </a:extLst>
          </p:cNvPr>
          <p:cNvSpPr>
            <a:spLocks noGrp="1"/>
          </p:cNvSpPr>
          <p:nvPr>
            <p:ph sz="quarter" idx="1"/>
          </p:nvPr>
        </p:nvSpPr>
        <p:spPr>
          <a:xfrm>
            <a:off x="575734" y="800100"/>
            <a:ext cx="5401733" cy="25860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9E757F7-C9C4-456E-A9E1-BFFC1E8C7A39}"/>
              </a:ext>
            </a:extLst>
          </p:cNvPr>
          <p:cNvSpPr>
            <a:spLocks noGrp="1"/>
          </p:cNvSpPr>
          <p:nvPr>
            <p:ph sz="quarter" idx="2"/>
          </p:nvPr>
        </p:nvSpPr>
        <p:spPr>
          <a:xfrm>
            <a:off x="6180667" y="800100"/>
            <a:ext cx="5401733" cy="25860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BDF1267-3E28-45FD-8F77-C84FC2416E5B}"/>
              </a:ext>
            </a:extLst>
          </p:cNvPr>
          <p:cNvSpPr>
            <a:spLocks noGrp="1"/>
          </p:cNvSpPr>
          <p:nvPr>
            <p:ph sz="quarter" idx="3"/>
          </p:nvPr>
        </p:nvSpPr>
        <p:spPr>
          <a:xfrm>
            <a:off x="575734" y="3538539"/>
            <a:ext cx="5401733" cy="2587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564A118-F902-473A-8108-E81F75D97E66}"/>
              </a:ext>
            </a:extLst>
          </p:cNvPr>
          <p:cNvSpPr>
            <a:spLocks noGrp="1"/>
          </p:cNvSpPr>
          <p:nvPr>
            <p:ph sz="quarter" idx="4"/>
          </p:nvPr>
        </p:nvSpPr>
        <p:spPr>
          <a:xfrm>
            <a:off x="6180667" y="3538539"/>
            <a:ext cx="5401733" cy="25876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03513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66879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79546818"/>
      </p:ext>
    </p:extLst>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35201006"/>
      </p:ext>
    </p:extLst>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7611"/>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98699836"/>
      </p:ext>
    </p:extLst>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89039106"/>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0A5C3AC-7765-4571-B3B2-37CEBCC1CE07}"/>
              </a:ext>
            </a:extLst>
          </p:cNvPr>
          <p:cNvSpPr>
            <a:spLocks noGrp="1"/>
          </p:cNvSpPr>
          <p:nvPr>
            <p:ph type="title"/>
          </p:nvPr>
        </p:nvSpPr>
        <p:spPr>
          <a:xfrm>
            <a:off x="838200" y="365126"/>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6102D0F-73AF-458A-9998-8D58C7243FE6}"/>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8EE3CF5-B98D-46CB-8C19-E43EAB39BDAF}"/>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43F655B-1539-4726-8895-95F8ED888A1E}"/>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4743CD5-0904-461C-822C-ECF44522FB2F}"/>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91850593"/>
      </p:ext>
    </p:extLst>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36993708"/>
      </p:ext>
    </p:extLst>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10056573"/>
      </p:ext>
    </p:extLst>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21280861"/>
      </p:ext>
    </p:extLst>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66888613"/>
      </p:ext>
    </p:extLst>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17853339"/>
      </p:ext>
    </p:extLst>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721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4873835-638D-4024-A36C-1D14C0D4B281}"/>
              </a:ext>
            </a:extLst>
          </p:cNvPr>
          <p:cNvSpPr>
            <a:spLocks noGrp="1"/>
          </p:cNvSpPr>
          <p:nvPr>
            <p:ph type="title"/>
          </p:nvPr>
        </p:nvSpPr>
        <p:spPr>
          <a:xfrm>
            <a:off x="831851" y="1709739"/>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C1AE6BC-22CF-4F9A-9C69-411A87E178BE}"/>
              </a:ext>
            </a:extLst>
          </p:cNvPr>
          <p:cNvSpPr>
            <a:spLocks noGrp="1"/>
          </p:cNvSpPr>
          <p:nvPr>
            <p:ph type="body" idx="1"/>
          </p:nvPr>
        </p:nvSpPr>
        <p:spPr>
          <a:xfrm>
            <a:off x="831851" y="4589464"/>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526E5DC-6C39-4C0B-B0F4-50FDAACD0CD3}"/>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E9F1DA1-FFDA-485D-AEA4-AD0D713A835A}"/>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CBC4EAA-6033-4198-B137-FA3CD2F328D7}"/>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2161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A46D039-D604-4EE0-9126-294AB8D8DFC8}"/>
              </a:ext>
            </a:extLst>
          </p:cNvPr>
          <p:cNvSpPr>
            <a:spLocks noGrp="1"/>
          </p:cNvSpPr>
          <p:nvPr>
            <p:ph type="title"/>
          </p:nvPr>
        </p:nvSpPr>
        <p:spPr>
          <a:xfrm>
            <a:off x="838200" y="365126"/>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93E5C95-EA73-4BAE-805A-62FF7C968D4E}"/>
              </a:ext>
            </a:extLst>
          </p:cNvPr>
          <p:cNvSpPr>
            <a:spLocks noGrp="1"/>
          </p:cNvSpPr>
          <p:nvPr>
            <p:ph sz="half" idx="1"/>
          </p:nvPr>
        </p:nvSpPr>
        <p:spPr>
          <a:xfrm>
            <a:off x="838200" y="1825625"/>
            <a:ext cx="515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0336904-2913-42D4-BAE1-C0485B01D773}"/>
              </a:ext>
            </a:extLst>
          </p:cNvPr>
          <p:cNvSpPr>
            <a:spLocks noGrp="1"/>
          </p:cNvSpPr>
          <p:nvPr>
            <p:ph sz="half" idx="2"/>
          </p:nvPr>
        </p:nvSpPr>
        <p:spPr>
          <a:xfrm>
            <a:off x="6197600" y="1825625"/>
            <a:ext cx="515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EA29533-8278-40EB-8427-89A37A4BD8ED}"/>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6" name="Foot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43DE4A8-8077-4CA9-BAB8-0CB6E2FB1012}"/>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F952F53-BD39-4B7E-B901-B8186964A85B}"/>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8415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B26D834-6217-4470-8445-0C741BC25F29}"/>
              </a:ext>
            </a:extLst>
          </p:cNvPr>
          <p:cNvSpPr>
            <a:spLocks noGrp="1"/>
          </p:cNvSpPr>
          <p:nvPr>
            <p:ph type="title"/>
          </p:nvPr>
        </p:nvSpPr>
        <p:spPr>
          <a:xfrm>
            <a:off x="840317" y="365126"/>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A536AFE-DC01-4931-B025-008D2D505AC1}"/>
              </a:ext>
            </a:extLst>
          </p:cNvPr>
          <p:cNvSpPr>
            <a:spLocks noGrp="1"/>
          </p:cNvSpPr>
          <p:nvPr>
            <p:ph type="body" idx="1"/>
          </p:nvPr>
        </p:nvSpPr>
        <p:spPr>
          <a:xfrm>
            <a:off x="840318" y="1681163"/>
            <a:ext cx="5158316"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733BD5E-FF08-45BF-8A65-4E3E23E9078F}"/>
              </a:ext>
            </a:extLst>
          </p:cNvPr>
          <p:cNvSpPr>
            <a:spLocks noGrp="1"/>
          </p:cNvSpPr>
          <p:nvPr>
            <p:ph sz="half" idx="2"/>
          </p:nvPr>
        </p:nvSpPr>
        <p:spPr>
          <a:xfrm>
            <a:off x="840318" y="2505075"/>
            <a:ext cx="5158316"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C86DA56-4684-4EAE-B7F7-2642401362C4}"/>
              </a:ext>
            </a:extLst>
          </p:cNvPr>
          <p:cNvSpPr>
            <a:spLocks noGrp="1"/>
          </p:cNvSpPr>
          <p:nvPr>
            <p:ph type="body" sz="quarter" idx="3"/>
          </p:nvPr>
        </p:nvSpPr>
        <p:spPr>
          <a:xfrm>
            <a:off x="6172200" y="1681163"/>
            <a:ext cx="518371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A64367F-7B14-4891-A259-AA636BC5698E}"/>
              </a:ext>
            </a:extLst>
          </p:cNvPr>
          <p:cNvSpPr>
            <a:spLocks noGrp="1"/>
          </p:cNvSpPr>
          <p:nvPr>
            <p:ph sz="quarter" idx="4"/>
          </p:nvPr>
        </p:nvSpPr>
        <p:spPr>
          <a:xfrm>
            <a:off x="6172200" y="2505075"/>
            <a:ext cx="518371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BCD75FA-7E62-4BFA-A25B-BEDA9C6D8C92}"/>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8" name="Footer Placeholder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535FD46-B610-4BE3-9BD5-498D13F3B378}"/>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EE7B58A-C579-40CD-A7AA-48145029DADE}"/>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0809308"/>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5174AC8-D4A3-4785-A450-B3B6DDF68D6D}"/>
              </a:ext>
            </a:extLst>
          </p:cNvPr>
          <p:cNvSpPr>
            <a:spLocks noGrp="1"/>
          </p:cNvSpPr>
          <p:nvPr>
            <p:ph type="title"/>
          </p:nvPr>
        </p:nvSpPr>
        <p:spPr>
          <a:xfrm>
            <a:off x="838200" y="365126"/>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897BA5B-9C8B-4660-B045-EF7309B7B715}"/>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4" name="Foot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7EBAAD1-2786-4502-981C-E111B3786054}"/>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D372681-BC08-4CDA-831A-D2C1CFAC8AFF}"/>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35884579"/>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D87F228-2AB8-4FAC-97BC-7C938BDF19B6}"/>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3" name="Footer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36B99F9-A2F0-43AE-968D-C0079A1D3E9D}"/>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A5B93A5-7790-49F5-9DD8-C7F7396CFF1F}"/>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25592075"/>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5FE5FED-036F-4057-AF10-2544935DCE27}"/>
              </a:ext>
            </a:extLst>
          </p:cNvPr>
          <p:cNvSpPr>
            <a:spLocks noGrp="1"/>
          </p:cNvSpPr>
          <p:nvPr>
            <p:ph type="title"/>
          </p:nvPr>
        </p:nvSpPr>
        <p:spPr>
          <a:xfrm>
            <a:off x="840318" y="457200"/>
            <a:ext cx="393276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3A7DCC-36B1-4FDD-A517-5DC3EDA359D5}"/>
              </a:ext>
            </a:extLst>
          </p:cNvPr>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139AC11-CCEC-4BAB-9CF4-E322A1F93439}"/>
              </a:ext>
            </a:extLst>
          </p:cNvPr>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7E552D7-2E25-491A-8CF4-B8F5E01E6B7E}"/>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6" name="Foot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A529C20-DE92-48C4-9658-93B516B8ED56}"/>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16418B5-4E82-4901-A4A2-C727D9AEFA8C}"/>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96029615"/>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161A6AC-A2FD-47B4-BEB5-41FEAEAC1485}"/>
              </a:ext>
            </a:extLst>
          </p:cNvPr>
          <p:cNvSpPr>
            <a:spLocks noGrp="1"/>
          </p:cNvSpPr>
          <p:nvPr>
            <p:ph type="title"/>
          </p:nvPr>
        </p:nvSpPr>
        <p:spPr>
          <a:xfrm>
            <a:off x="840318" y="457200"/>
            <a:ext cx="393276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18A70E1-008D-481E-A2F1-E6FEB6D3AF48}"/>
              </a:ext>
            </a:extLst>
          </p:cNvPr>
          <p:cNvSpPr>
            <a:spLocks noGrp="1"/>
          </p:cNvSpPr>
          <p:nvPr>
            <p:ph type="pic" idx="1"/>
          </p:nvPr>
        </p:nvSpPr>
        <p:spPr>
          <a:xfrm>
            <a:off x="5183717" y="987426"/>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C775C79-6450-41C3-9ADF-6E10C0DA7378}"/>
              </a:ext>
            </a:extLst>
          </p:cNvPr>
          <p:cNvSpPr>
            <a:spLocks noGrp="1"/>
          </p:cNvSpPr>
          <p:nvPr>
            <p:ph type="body" sz="half" idx="2"/>
          </p:nvPr>
        </p:nvSpPr>
        <p:spPr>
          <a:xfrm>
            <a:off x="840318" y="2057400"/>
            <a:ext cx="393276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4EF7A62-55A2-4A12-9EB9-21327593BF22}"/>
              </a:ext>
            </a:extLst>
          </p:cNvPr>
          <p:cNvSpPr>
            <a:spLocks noGrp="1"/>
          </p:cNvSpPr>
          <p:nvPr>
            <p:ph type="dt" sz="half" idx="10"/>
          </p:nvPr>
        </p:nvSpPr>
        <p:spPr>
          <a:xfrm>
            <a:off x="838200" y="6356351"/>
            <a:ext cx="2743200" cy="365125"/>
          </a:xfrm>
          <a:prstGeom prst="rect">
            <a:avLst/>
          </a:prstGeom>
        </p:spPr>
        <p:txBody>
          <a:bodyPr/>
          <a:lstStyle/>
          <a:p>
            <a:fld id="{28975B02-6233-4675-B93C-4966B60F458B}" type="datetimeFigureOut">
              <a:rPr lang="en-US" smtClean="0"/>
              <a:pPr/>
              <a:t>4/18/19</a:t>
            </a:fld>
            <a:endParaRPr lang="en-US"/>
          </a:p>
        </p:txBody>
      </p:sp>
      <p:sp>
        <p:nvSpPr>
          <p:cNvPr id="6" name="Foot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8AB8CCA-0499-4B8D-AE78-995F95B82835}"/>
              </a:ext>
            </a:extLst>
          </p:cNvPr>
          <p:cNvSpPr>
            <a:spLocks noGrp="1"/>
          </p:cNvSpPr>
          <p:nvPr>
            <p:ph type="ftr" sz="quarter" idx="11"/>
          </p:nvPr>
        </p:nvSpPr>
        <p:spPr>
          <a:xfrm>
            <a:off x="4038600" y="6356351"/>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FE5C679-0DAE-486B-B224-A401AE741368}"/>
              </a:ext>
            </a:extLst>
          </p:cNvPr>
          <p:cNvSpPr>
            <a:spLocks noGrp="1"/>
          </p:cNvSpPr>
          <p:nvPr>
            <p:ph type="sldNum" sz="quarter" idx="12"/>
          </p:nvPr>
        </p:nvSpPr>
        <p:spPr>
          <a:xfrm>
            <a:off x="8610600" y="6356351"/>
            <a:ext cx="2743200" cy="365125"/>
          </a:xfrm>
          <a:prstGeom prst="rect">
            <a:avLst/>
          </a:prstGeom>
        </p:spPr>
        <p:txBody>
          <a:bodyPr/>
          <a:lstStyle/>
          <a:p>
            <a:fld id="{D43BEADA-4261-4705-8006-A8AED28662E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80684098"/>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2.xml"/><Relationship Id="rId1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5.xml"/><Relationship Id="rId12" Type="http://schemas.openxmlformats.org/officeDocument/2006/relationships/theme" Target="../theme/theme3.xml"/><Relationship Id="rId13" Type="http://schemas.openxmlformats.org/officeDocument/2006/relationships/image" Target="../media/image2.jpeg"/><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0B353AE-6FDD-4A08-8408-F2A9C14C8926}"/>
              </a:ext>
            </a:extLst>
          </p:cNvPr>
          <p:cNvSpPr txBox="1"/>
          <p:nvPr userDrawn="1"/>
        </p:nvSpPr>
        <p:spPr>
          <a:xfrm>
            <a:off x="2597998" y="-18039"/>
            <a:ext cx="4363453" cy="5617263"/>
          </a:xfrm>
          <a:prstGeom prst="rect">
            <a:avLst/>
          </a:prstGeom>
          <a:solidFill>
            <a:srgbClr val="007736"/>
          </a:solidFill>
          <a:ln>
            <a:solidFill>
              <a:srgbClr val="008000"/>
            </a:solidFill>
          </a:ln>
        </p:spPr>
        <p:txBody>
          <a:bodyPr wrap="square" rtlCol="0">
            <a:spAutoFit/>
          </a:bodyPr>
          <a:lstStyle/>
          <a:p>
            <a:endParaRPr lang="en-US" dirty="0"/>
          </a:p>
        </p:txBody>
      </p:sp>
      <p:pic>
        <p:nvPicPr>
          <p:cNvPr id="13" name="Pictur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010CF7C-BA15-4C24-A383-FC6FA059D13E}"/>
              </a:ext>
            </a:extLst>
          </p:cNvPr>
          <p:cNvPicPr>
            <a:picLocks noChangeAspect="1"/>
          </p:cNvPicPr>
          <p:nvPr userDrawn="1"/>
        </p:nvPicPr>
        <p:blipFill>
          <a:blip r:embed="rId2"/>
          <a:stretch>
            <a:fillRect/>
          </a:stretch>
        </p:blipFill>
        <p:spPr>
          <a:xfrm>
            <a:off x="83332" y="1259305"/>
            <a:ext cx="2414954" cy="4348968"/>
          </a:xfrm>
          <a:prstGeom prst="rect">
            <a:avLst/>
          </a:prstGeom>
        </p:spPr>
      </p:pic>
      <p:sp>
        <p:nvSpPr>
          <p:cNvPr id="14" name="TextBox 1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5B40037-E453-4454-959B-55963587A07C}"/>
              </a:ext>
            </a:extLst>
          </p:cNvPr>
          <p:cNvSpPr txBox="1"/>
          <p:nvPr userDrawn="1"/>
        </p:nvSpPr>
        <p:spPr>
          <a:xfrm rot="18409057">
            <a:off x="-358378" y="3136376"/>
            <a:ext cx="3324771" cy="584775"/>
          </a:xfrm>
          <a:prstGeom prst="rect">
            <a:avLst/>
          </a:prstGeom>
          <a:noFill/>
        </p:spPr>
        <p:txBody>
          <a:bodyPr wrap="square" rtlCol="0">
            <a:spAutoFit/>
          </a:bodyPr>
          <a:lstStyle/>
          <a:p>
            <a:pPr algn="ctr"/>
            <a:r>
              <a:rPr lang="en-US" sz="3200" dirty="0">
                <a:solidFill>
                  <a:schemeClr val="bg1"/>
                </a:solidFill>
              </a:rPr>
              <a:t>PHOTO</a:t>
            </a:r>
          </a:p>
        </p:txBody>
      </p:sp>
      <p:sp>
        <p:nvSpPr>
          <p:cNvPr id="15" name="TextBox 1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55E8C5C-FFFE-43CA-B168-4EE5898A193F}"/>
              </a:ext>
            </a:extLst>
          </p:cNvPr>
          <p:cNvSpPr txBox="1"/>
          <p:nvPr userDrawn="1"/>
        </p:nvSpPr>
        <p:spPr>
          <a:xfrm rot="18704363">
            <a:off x="8520504" y="3184810"/>
            <a:ext cx="3686360" cy="646331"/>
          </a:xfrm>
          <a:prstGeom prst="rect">
            <a:avLst/>
          </a:prstGeom>
          <a:noFill/>
        </p:spPr>
        <p:txBody>
          <a:bodyPr wrap="square" rtlCol="0">
            <a:spAutoFit/>
          </a:bodyPr>
          <a:lstStyle/>
          <a:p>
            <a:pPr algn="ctr"/>
            <a:r>
              <a:rPr lang="en-US" sz="3600" dirty="0">
                <a:solidFill>
                  <a:schemeClr val="bg1"/>
                </a:solidFill>
              </a:rPr>
              <a:t>PHOTO</a:t>
            </a:r>
          </a:p>
        </p:txBody>
      </p:sp>
      <p:pic>
        <p:nvPicPr>
          <p:cNvPr id="16" name="Picture 2" descr="A close up of a logo&#10;&#10;Description generated with very high confidence">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4C3FDBE-91C0-4E68-AC4F-CBD63A22D4CC}"/>
              </a:ext>
            </a:extLst>
          </p:cNvPr>
          <p:cNvPicPr>
            <a:picLocks noChangeAspect="1" noChangeArrowheads="1"/>
          </p:cNvPicPr>
          <p:nvPr userDrawn="1"/>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467237" y="5723607"/>
            <a:ext cx="2601913" cy="9001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17" name="Picture 1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4955EA9-88B5-4BC7-9025-877F2D3F38ED}"/>
              </a:ext>
            </a:extLst>
          </p:cNvPr>
          <p:cNvPicPr>
            <a:picLocks noChangeAspect="1"/>
          </p:cNvPicPr>
          <p:nvPr userDrawn="1"/>
        </p:nvPicPr>
        <p:blipFill>
          <a:blip r:embed="rId2"/>
          <a:stretch>
            <a:fillRect/>
          </a:stretch>
        </p:blipFill>
        <p:spPr>
          <a:xfrm>
            <a:off x="7068108" y="1249255"/>
            <a:ext cx="2435249" cy="4359018"/>
          </a:xfrm>
          <a:prstGeom prst="rect">
            <a:avLst/>
          </a:prstGeom>
        </p:spPr>
      </p:pic>
      <p:pic>
        <p:nvPicPr>
          <p:cNvPr id="18" name="Picture 1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90DE59F-923B-46F7-BE9B-2D8626AEFDD3}"/>
              </a:ext>
            </a:extLst>
          </p:cNvPr>
          <p:cNvPicPr>
            <a:picLocks noChangeAspect="1"/>
          </p:cNvPicPr>
          <p:nvPr userDrawn="1"/>
        </p:nvPicPr>
        <p:blipFill>
          <a:blip r:embed="rId2"/>
          <a:stretch>
            <a:fillRect/>
          </a:stretch>
        </p:blipFill>
        <p:spPr>
          <a:xfrm>
            <a:off x="9630607" y="1240206"/>
            <a:ext cx="2435250" cy="4359018"/>
          </a:xfrm>
          <a:prstGeom prst="rect">
            <a:avLst/>
          </a:prstGeom>
        </p:spPr>
      </p:pic>
      <p:sp>
        <p:nvSpPr>
          <p:cNvPr id="19" name="TextBox 1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E5C702D-9B52-4D45-95D5-6FD2CC28A065}"/>
              </a:ext>
            </a:extLst>
          </p:cNvPr>
          <p:cNvSpPr txBox="1"/>
          <p:nvPr userDrawn="1"/>
        </p:nvSpPr>
        <p:spPr>
          <a:xfrm rot="18409057">
            <a:off x="9071259" y="3215587"/>
            <a:ext cx="3324771" cy="584775"/>
          </a:xfrm>
          <a:prstGeom prst="rect">
            <a:avLst/>
          </a:prstGeom>
          <a:noFill/>
        </p:spPr>
        <p:txBody>
          <a:bodyPr wrap="square" rtlCol="0">
            <a:spAutoFit/>
          </a:bodyPr>
          <a:lstStyle/>
          <a:p>
            <a:pPr algn="ctr"/>
            <a:r>
              <a:rPr lang="en-US" sz="3200" dirty="0">
                <a:solidFill>
                  <a:schemeClr val="bg1"/>
                </a:solidFill>
              </a:rPr>
              <a:t>PHOTO</a:t>
            </a:r>
          </a:p>
        </p:txBody>
      </p:sp>
      <p:sp>
        <p:nvSpPr>
          <p:cNvPr id="20" name="TextBox 1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1712131-40D3-4FC0-A1B2-18A52DF1AED3}"/>
              </a:ext>
            </a:extLst>
          </p:cNvPr>
          <p:cNvSpPr txBox="1"/>
          <p:nvPr userDrawn="1"/>
        </p:nvSpPr>
        <p:spPr>
          <a:xfrm rot="18409057">
            <a:off x="6686259" y="3136377"/>
            <a:ext cx="3324771" cy="584775"/>
          </a:xfrm>
          <a:prstGeom prst="rect">
            <a:avLst/>
          </a:prstGeom>
          <a:noFill/>
        </p:spPr>
        <p:txBody>
          <a:bodyPr wrap="square" rtlCol="0">
            <a:spAutoFit/>
          </a:bodyPr>
          <a:lstStyle/>
          <a:p>
            <a:pPr algn="ctr"/>
            <a:r>
              <a:rPr lang="en-US" sz="3200" dirty="0">
                <a:solidFill>
                  <a:schemeClr val="bg1"/>
                </a:solidFill>
              </a:rPr>
              <a:t>PHOTO</a:t>
            </a:r>
          </a:p>
        </p:txBody>
      </p:sp>
      <p:sp>
        <p:nvSpPr>
          <p:cNvPr id="21" name="TextBox 2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417E386-A78B-4E64-AB03-A341E29FCC87}"/>
              </a:ext>
            </a:extLst>
          </p:cNvPr>
          <p:cNvSpPr txBox="1"/>
          <p:nvPr userDrawn="1"/>
        </p:nvSpPr>
        <p:spPr>
          <a:xfrm>
            <a:off x="112294" y="5949281"/>
            <a:ext cx="3139389" cy="584775"/>
          </a:xfrm>
          <a:prstGeom prst="rect">
            <a:avLst/>
          </a:prstGeom>
          <a:noFill/>
        </p:spPr>
        <p:txBody>
          <a:bodyPr wrap="square" rtlCol="0">
            <a:spAutoFit/>
          </a:bodyPr>
          <a:lstStyle/>
          <a:p>
            <a:r>
              <a:rPr lang="en-US" sz="1600" dirty="0"/>
              <a:t>First Name Last Name</a:t>
            </a:r>
          </a:p>
          <a:p>
            <a:r>
              <a:rPr lang="en-US" sz="1600" dirty="0"/>
              <a:t>Date</a:t>
            </a:r>
          </a:p>
        </p:txBody>
      </p:sp>
      <p:sp>
        <p:nvSpPr>
          <p:cNvPr id="22" name="TextBox 2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0711D67-9860-425A-9C48-3C5579CE106C}"/>
              </a:ext>
            </a:extLst>
          </p:cNvPr>
          <p:cNvSpPr txBox="1"/>
          <p:nvPr userDrawn="1"/>
        </p:nvSpPr>
        <p:spPr>
          <a:xfrm>
            <a:off x="2730540" y="1268412"/>
            <a:ext cx="4409576" cy="2169825"/>
          </a:xfrm>
          <a:prstGeom prst="rect">
            <a:avLst/>
          </a:prstGeom>
          <a:noFill/>
        </p:spPr>
        <p:txBody>
          <a:bodyPr wrap="square" rtlCol="0">
            <a:spAutoFit/>
          </a:bodyPr>
          <a:lstStyle/>
          <a:p>
            <a:pPr>
              <a:lnSpc>
                <a:spcPts val="5400"/>
              </a:lnSpc>
            </a:pPr>
            <a:r>
              <a:rPr lang="en-US" sz="4800" b="1" dirty="0">
                <a:solidFill>
                  <a:schemeClr val="tx1"/>
                </a:solidFill>
                <a:latin typeface="Franklin Gothic Demi" panose="020B0703020102020204" pitchFamily="34" charset="0"/>
                <a:cs typeface="Arial" panose="020B0604020202020204" pitchFamily="34" charset="0"/>
              </a:rPr>
              <a:t>Vermont </a:t>
            </a:r>
            <a:r>
              <a:rPr lang="en-US" sz="4800" b="1" kern="2100" spc="200" baseline="0" dirty="0">
                <a:solidFill>
                  <a:schemeClr val="tx1"/>
                </a:solidFill>
                <a:latin typeface="Franklin Gothic Demi" panose="020B0703020102020204" pitchFamily="34" charset="0"/>
                <a:cs typeface="Arial" panose="020B0604020202020204" pitchFamily="34" charset="0"/>
              </a:rPr>
              <a:t>Department</a:t>
            </a:r>
            <a:r>
              <a:rPr lang="en-US" sz="4800" b="1" dirty="0">
                <a:solidFill>
                  <a:schemeClr val="tx1"/>
                </a:solidFill>
                <a:latin typeface="Franklin Gothic Demi" panose="020B0703020102020204" pitchFamily="34" charset="0"/>
                <a:cs typeface="Arial" panose="020B0604020202020204" pitchFamily="34" charset="0"/>
              </a:rPr>
              <a:t/>
            </a:r>
            <a:br>
              <a:rPr lang="en-US" sz="4800" b="1" dirty="0">
                <a:solidFill>
                  <a:schemeClr val="tx1"/>
                </a:solidFill>
                <a:latin typeface="Franklin Gothic Demi" panose="020B0703020102020204" pitchFamily="34" charset="0"/>
                <a:cs typeface="Arial" panose="020B0604020202020204" pitchFamily="34" charset="0"/>
              </a:rPr>
            </a:br>
            <a:r>
              <a:rPr lang="en-US" sz="4800" b="1" dirty="0">
                <a:solidFill>
                  <a:schemeClr val="tx1"/>
                </a:solidFill>
                <a:latin typeface="Franklin Gothic Demi" panose="020B0703020102020204" pitchFamily="34" charset="0"/>
                <a:cs typeface="Arial" panose="020B0604020202020204" pitchFamily="34" charset="0"/>
              </a:rPr>
              <a:t>of </a:t>
            </a:r>
            <a:r>
              <a:rPr lang="en-US" sz="4800" b="1" spc="200" baseline="0" dirty="0">
                <a:solidFill>
                  <a:schemeClr val="tx1"/>
                </a:solidFill>
                <a:latin typeface="Franklin Gothic Demi" panose="020B0703020102020204" pitchFamily="34" charset="0"/>
                <a:cs typeface="Arial" panose="020B0604020202020204" pitchFamily="34" charset="0"/>
              </a:rPr>
              <a:t>Labor</a:t>
            </a:r>
          </a:p>
        </p:txBody>
      </p:sp>
      <p:sp>
        <p:nvSpPr>
          <p:cNvPr id="23" name="TextBox 2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3C16537-9541-4024-80A5-87376E2AC8C7}"/>
              </a:ext>
            </a:extLst>
          </p:cNvPr>
          <p:cNvSpPr txBox="1"/>
          <p:nvPr userDrawn="1"/>
        </p:nvSpPr>
        <p:spPr>
          <a:xfrm>
            <a:off x="2771094" y="3563780"/>
            <a:ext cx="4021096" cy="369332"/>
          </a:xfrm>
          <a:prstGeom prst="rect">
            <a:avLst/>
          </a:prstGeom>
          <a:noFill/>
          <a:ln>
            <a:noFill/>
          </a:ln>
        </p:spPr>
        <p:txBody>
          <a:bodyPr wrap="square" rtlCol="0">
            <a:spAutoFit/>
          </a:bodyPr>
          <a:lstStyle/>
          <a:p>
            <a:r>
              <a:rPr lang="en-US" sz="1800" b="1" spc="80" baseline="0" dirty="0">
                <a:solidFill>
                  <a:schemeClr val="tx1"/>
                </a:solidFill>
                <a:latin typeface="Franklin Gothic Demi" panose="020B0703020102020204" pitchFamily="34" charset="0"/>
                <a:cs typeface="Arial" panose="020B0604020202020204" pitchFamily="34" charset="0"/>
              </a:rPr>
              <a:t>Workforce Development Division</a:t>
            </a:r>
          </a:p>
        </p:txBody>
      </p:sp>
      <p:sp>
        <p:nvSpPr>
          <p:cNvPr id="24" name="TextBox 2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99CDE2A-5471-44D3-AF0C-280057E4132F}"/>
              </a:ext>
            </a:extLst>
          </p:cNvPr>
          <p:cNvSpPr txBox="1"/>
          <p:nvPr userDrawn="1"/>
        </p:nvSpPr>
        <p:spPr>
          <a:xfrm>
            <a:off x="2823478" y="4185773"/>
            <a:ext cx="4057151" cy="89255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2000" b="1" i="1" spc="60" baseline="0" dirty="0">
                <a:solidFill>
                  <a:schemeClr val="tx1"/>
                </a:solidFill>
                <a:latin typeface="Franklin Gothic Book" panose="020B0503020102020204" pitchFamily="34" charset="0"/>
                <a:cs typeface="Arial" panose="020B0604020202020204" pitchFamily="34" charset="0"/>
              </a:rPr>
              <a:t>This is Where You Can Enter the Title of Your Presentation</a:t>
            </a:r>
          </a:p>
          <a:p>
            <a:endParaRPr lang="en-US" dirty="0"/>
          </a:p>
        </p:txBody>
      </p:sp>
      <p:cxnSp>
        <p:nvCxnSpPr>
          <p:cNvPr id="25" name="Straight Connector 2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E6DC6DF-9494-439B-AB6B-E6BDBEECDCFC}"/>
              </a:ext>
            </a:extLst>
          </p:cNvPr>
          <p:cNvCxnSpPr>
            <a:cxnSpLocks/>
          </p:cNvCxnSpPr>
          <p:nvPr userDrawn="1"/>
        </p:nvCxnSpPr>
        <p:spPr>
          <a:xfrm>
            <a:off x="2863813" y="3501008"/>
            <a:ext cx="392837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 bg1="dk2" tx1="lt1" bg2="dk1" tx2="lt2" accent1="accent1" accent2="accent2" accent3="accent3" accent4="accent4" accent5="accent5" accent6="accent6" hlink="hlink" folHlink="folHlink"/>
  <p:txStyles>
    <p:titleStyle>
      <a:lvl1pPr algn="l" rtl="0" eaLnBrk="1" fontAlgn="base" hangingPunct="1">
        <a:lnSpc>
          <a:spcPct val="70000"/>
        </a:lnSpc>
        <a:spcBef>
          <a:spcPct val="0"/>
        </a:spcBef>
        <a:spcAft>
          <a:spcPct val="0"/>
        </a:spcAft>
        <a:defRPr sz="1200" kern="1200">
          <a:solidFill>
            <a:schemeClr val="tx1"/>
          </a:solidFill>
          <a:latin typeface="+mj-lt"/>
          <a:ea typeface="+mj-ea"/>
          <a:cs typeface="+mj-cs"/>
        </a:defRPr>
      </a:lvl1pPr>
      <a:lvl2pPr algn="l" rtl="0" eaLnBrk="1" fontAlgn="base" hangingPunct="1">
        <a:lnSpc>
          <a:spcPct val="70000"/>
        </a:lnSpc>
        <a:spcBef>
          <a:spcPct val="0"/>
        </a:spcBef>
        <a:spcAft>
          <a:spcPct val="0"/>
        </a:spcAft>
        <a:defRPr sz="1200">
          <a:solidFill>
            <a:schemeClr val="tx1"/>
          </a:solidFill>
          <a:latin typeface="Franklin Gothic Demi" panose="020B0703020102020204" pitchFamily="34" charset="0"/>
        </a:defRPr>
      </a:lvl2pPr>
      <a:lvl3pPr algn="l" rtl="0" eaLnBrk="1" fontAlgn="base" hangingPunct="1">
        <a:lnSpc>
          <a:spcPct val="70000"/>
        </a:lnSpc>
        <a:spcBef>
          <a:spcPct val="0"/>
        </a:spcBef>
        <a:spcAft>
          <a:spcPct val="0"/>
        </a:spcAft>
        <a:defRPr sz="1200">
          <a:solidFill>
            <a:schemeClr val="tx1"/>
          </a:solidFill>
          <a:latin typeface="Franklin Gothic Demi" panose="020B0703020102020204" pitchFamily="34" charset="0"/>
        </a:defRPr>
      </a:lvl3pPr>
      <a:lvl4pPr algn="l" rtl="0" eaLnBrk="1" fontAlgn="base" hangingPunct="1">
        <a:lnSpc>
          <a:spcPct val="70000"/>
        </a:lnSpc>
        <a:spcBef>
          <a:spcPct val="0"/>
        </a:spcBef>
        <a:spcAft>
          <a:spcPct val="0"/>
        </a:spcAft>
        <a:defRPr sz="1200">
          <a:solidFill>
            <a:schemeClr val="tx1"/>
          </a:solidFill>
          <a:latin typeface="Franklin Gothic Demi" panose="020B0703020102020204" pitchFamily="34" charset="0"/>
        </a:defRPr>
      </a:lvl4pPr>
      <a:lvl5pPr algn="l" rtl="0" eaLnBrk="1" fontAlgn="base" hangingPunct="1">
        <a:lnSpc>
          <a:spcPct val="70000"/>
        </a:lnSpc>
        <a:spcBef>
          <a:spcPct val="0"/>
        </a:spcBef>
        <a:spcAft>
          <a:spcPct val="0"/>
        </a:spcAft>
        <a:defRPr sz="1200">
          <a:solidFill>
            <a:schemeClr val="tx1"/>
          </a:solidFill>
          <a:latin typeface="Franklin Gothic Demi" panose="020B0703020102020204" pitchFamily="34" charset="0"/>
        </a:defRPr>
      </a:lvl5pPr>
      <a:lvl6pPr marL="457200" algn="l" rtl="0" eaLnBrk="1" fontAlgn="base" hangingPunct="1">
        <a:lnSpc>
          <a:spcPct val="70000"/>
        </a:lnSpc>
        <a:spcBef>
          <a:spcPct val="0"/>
        </a:spcBef>
        <a:spcAft>
          <a:spcPct val="0"/>
        </a:spcAft>
        <a:defRPr sz="1200">
          <a:solidFill>
            <a:schemeClr val="tx1"/>
          </a:solidFill>
          <a:latin typeface="Franklin Gothic Demi" panose="020B0703020102020204" pitchFamily="34" charset="0"/>
        </a:defRPr>
      </a:lvl6pPr>
      <a:lvl7pPr marL="914400" algn="l" rtl="0" eaLnBrk="1" fontAlgn="base" hangingPunct="1">
        <a:lnSpc>
          <a:spcPct val="70000"/>
        </a:lnSpc>
        <a:spcBef>
          <a:spcPct val="0"/>
        </a:spcBef>
        <a:spcAft>
          <a:spcPct val="0"/>
        </a:spcAft>
        <a:defRPr sz="1200">
          <a:solidFill>
            <a:schemeClr val="tx1"/>
          </a:solidFill>
          <a:latin typeface="Franklin Gothic Demi" panose="020B0703020102020204" pitchFamily="34" charset="0"/>
        </a:defRPr>
      </a:lvl7pPr>
      <a:lvl8pPr marL="1371600" algn="l" rtl="0" eaLnBrk="1" fontAlgn="base" hangingPunct="1">
        <a:lnSpc>
          <a:spcPct val="70000"/>
        </a:lnSpc>
        <a:spcBef>
          <a:spcPct val="0"/>
        </a:spcBef>
        <a:spcAft>
          <a:spcPct val="0"/>
        </a:spcAft>
        <a:defRPr sz="1200">
          <a:solidFill>
            <a:schemeClr val="tx1"/>
          </a:solidFill>
          <a:latin typeface="Franklin Gothic Demi" panose="020B0703020102020204" pitchFamily="34" charset="0"/>
        </a:defRPr>
      </a:lvl8pPr>
      <a:lvl9pPr marL="1828800" algn="l" rtl="0" eaLnBrk="1" fontAlgn="base" hangingPunct="1">
        <a:lnSpc>
          <a:spcPct val="70000"/>
        </a:lnSpc>
        <a:spcBef>
          <a:spcPct val="0"/>
        </a:spcBef>
        <a:spcAft>
          <a:spcPct val="0"/>
        </a:spcAft>
        <a:defRPr sz="1200">
          <a:solidFill>
            <a:schemeClr val="tx1"/>
          </a:solidFill>
          <a:latin typeface="Franklin Gothic Demi" panose="020B0703020102020204" pitchFamily="34" charset="0"/>
        </a:defRPr>
      </a:lvl9pPr>
    </p:titleStyle>
    <p:bodyStyle>
      <a:lvl1pPr marL="342900" indent="-342900" algn="l" rtl="0" eaLnBrk="1" fontAlgn="base" hangingPunct="1">
        <a:spcBef>
          <a:spcPct val="20000"/>
        </a:spcBef>
        <a:spcAft>
          <a:spcPct val="0"/>
        </a:spcAft>
        <a:buClr>
          <a:schemeClr val="hlink"/>
        </a:buClr>
        <a:buSzPct val="60000"/>
        <a:buFont typeface="Wingdings" panose="05000000000000000000" pitchFamily="2" charset="2"/>
        <a:defRPr sz="2800" kern="1200">
          <a:solidFill>
            <a:schemeClr val="bg1"/>
          </a:solidFill>
          <a:latin typeface="+mn-lt"/>
          <a:ea typeface="+mn-ea"/>
          <a:cs typeface="+mn-cs"/>
        </a:defRPr>
      </a:lvl1pPr>
      <a:lvl2pPr marL="742950" indent="-285750" algn="l" rtl="0" eaLnBrk="1" fontAlgn="base" hangingPunct="1">
        <a:spcBef>
          <a:spcPct val="20000"/>
        </a:spcBef>
        <a:spcAft>
          <a:spcPct val="0"/>
        </a:spcAft>
        <a:buClr>
          <a:schemeClr val="tx2"/>
        </a:buClr>
        <a:buSzPct val="65000"/>
        <a:buFont typeface="Wingdings" panose="05000000000000000000" pitchFamily="2" charset="2"/>
        <a:defRPr sz="2600" kern="1200">
          <a:solidFill>
            <a:schemeClr val="bg1"/>
          </a:solidFill>
          <a:latin typeface="+mn-lt"/>
          <a:ea typeface="+mn-ea"/>
          <a:cs typeface="+mn-cs"/>
        </a:defRPr>
      </a:lvl2pPr>
      <a:lvl3pPr marL="1143000" indent="-228600" algn="l" rtl="0" eaLnBrk="1" fontAlgn="base" hangingPunct="1">
        <a:spcBef>
          <a:spcPct val="20000"/>
        </a:spcBef>
        <a:spcAft>
          <a:spcPct val="0"/>
        </a:spcAft>
        <a:buClr>
          <a:schemeClr val="hlink"/>
        </a:buClr>
        <a:buSzPct val="65000"/>
        <a:buFont typeface="Wingdings" panose="05000000000000000000" pitchFamily="2" charset="2"/>
        <a:buChar char="«"/>
        <a:defRPr sz="2400" kern="1200">
          <a:solidFill>
            <a:schemeClr val="bg1"/>
          </a:solidFill>
          <a:latin typeface="+mn-lt"/>
          <a:ea typeface="+mn-ea"/>
          <a:cs typeface="+mn-cs"/>
        </a:defRPr>
      </a:lvl3pPr>
      <a:lvl4pPr marL="1600200" indent="-228600" algn="l" rtl="0" eaLnBrk="1" fontAlgn="base" hangingPunct="1">
        <a:spcBef>
          <a:spcPct val="20000"/>
        </a:spcBef>
        <a:spcAft>
          <a:spcPct val="0"/>
        </a:spcAft>
        <a:buClr>
          <a:schemeClr val="tx2"/>
        </a:buClr>
        <a:buSzPct val="100000"/>
        <a:buChar char="•"/>
        <a:defRPr sz="2000" kern="1200">
          <a:solidFill>
            <a:schemeClr val="bg1"/>
          </a:solidFill>
          <a:latin typeface="+mn-lt"/>
          <a:ea typeface="+mn-ea"/>
          <a:cs typeface="+mn-cs"/>
        </a:defRPr>
      </a:lvl4pPr>
      <a:lvl5pPr marL="2057400" indent="-228600" algn="l" rtl="0" eaLnBrk="1" fontAlgn="base" hangingPunct="1">
        <a:spcBef>
          <a:spcPct val="20000"/>
        </a:spcBef>
        <a:spcAft>
          <a:spcPct val="0"/>
        </a:spcAft>
        <a:buClr>
          <a:schemeClr val="hlink"/>
        </a:buClr>
        <a:buSzPct val="100000"/>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1"/>
      </p:bgRef>
    </p:bg>
    <p:spTree>
      <p:nvGrpSpPr>
        <p:cNvPr id="1" name=""/>
        <p:cNvGrpSpPr/>
        <p:nvPr/>
      </p:nvGrpSpPr>
      <p:grpSpPr>
        <a:xfrm>
          <a:off x="0" y="0"/>
          <a:ext cx="0" cy="0"/>
          <a:chOff x="0" y="0"/>
          <a:chExt cx="0" cy="0"/>
        </a:xfrm>
      </p:grpSpPr>
      <p:pic>
        <p:nvPicPr>
          <p:cNvPr id="11" name="Picture 2" descr="A close up of a logo&#10;&#10;Description generated with very high confidence">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3FF692B-F512-4597-8566-E2933136233B}"/>
              </a:ext>
            </a:extLst>
          </p:cNvPr>
          <p:cNvPicPr>
            <a:picLocks noChangeAspect="1" noChangeArrowheads="1"/>
          </p:cNvPicPr>
          <p:nvPr userDrawn="1"/>
        </p:nvPicPr>
        <p:blipFill>
          <a:blip r:embed="rId16">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467237" y="5723607"/>
            <a:ext cx="2601913" cy="900113"/>
          </a:xfrm>
          <a:prstGeom prst="rect">
            <a:avLst/>
          </a:prstGeom>
          <a:solidFill>
            <a:srgbClr val="007736"/>
          </a:solidFill>
          <a:ln>
            <a:noFill/>
          </a:ln>
        </p:spPr>
      </p:pic>
      <p:sp>
        <p:nvSpPr>
          <p:cNvPr id="12" name="Rectangle 1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55B3F3E-DB09-437E-9147-64505180F239}"/>
              </a:ext>
            </a:extLst>
          </p:cNvPr>
          <p:cNvSpPr/>
          <p:nvPr userDrawn="1"/>
        </p:nvSpPr>
        <p:spPr>
          <a:xfrm>
            <a:off x="0" y="6497052"/>
            <a:ext cx="8213558" cy="360947"/>
          </a:xfrm>
          <a:prstGeom prst="rect">
            <a:avLst/>
          </a:prstGeom>
          <a:solidFill>
            <a:srgbClr val="00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F6EB33E-00E4-42D1-9BA1-23CB48661649}"/>
              </a:ext>
            </a:extLst>
          </p:cNvPr>
          <p:cNvSpPr/>
          <p:nvPr userDrawn="1"/>
        </p:nvSpPr>
        <p:spPr>
          <a:xfrm>
            <a:off x="8213559" y="6497052"/>
            <a:ext cx="3978442" cy="360947"/>
          </a:xfrm>
          <a:prstGeom prst="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8361549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6" r:id="rId12"/>
    <p:sldLayoutId id="2147483707" r:id="rId13"/>
    <p:sldLayoutId id="2147483708" r:id="rId14"/>
  </p:sldLayoutIdLst>
  <p:txStyles>
    <p:titleStyle>
      <a:lvl1pPr algn="l" defTabSz="914400" rtl="0" eaLnBrk="1" latinLnBrk="0" hangingPunct="1">
        <a:lnSpc>
          <a:spcPct val="90000"/>
        </a:lnSpc>
        <a:spcBef>
          <a:spcPct val="0"/>
        </a:spcBef>
        <a:buNone/>
        <a:defRPr sz="1800" kern="1200">
          <a:solidFill>
            <a:schemeClr val="bg1"/>
          </a:solidFill>
          <a:latin typeface="Franklin Gothic Demi" panose="020B07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2" descr="A close up of a logo&#10;&#10;Description generated with very high confidence">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D51E28C-5E65-4CB1-8EDC-0D7CB5466BFE}"/>
              </a:ext>
            </a:extLst>
          </p:cNvPr>
          <p:cNvPicPr>
            <a:picLocks noChangeAspect="1" noChangeArrowheads="1"/>
          </p:cNvPicPr>
          <p:nvPr userDrawn="1"/>
        </p:nvPicPr>
        <p:blipFill>
          <a:blip r:embed="rId1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9467237" y="5723607"/>
            <a:ext cx="2601913" cy="900113"/>
          </a:xfrm>
          <a:prstGeom prst="rect">
            <a:avLst/>
          </a:prstGeom>
          <a:solidFill>
            <a:srgbClr val="007736"/>
          </a:solidFill>
          <a:ln>
            <a:noFill/>
          </a:ln>
        </p:spPr>
      </p:pic>
      <p:sp>
        <p:nvSpPr>
          <p:cNvPr id="13" name="Rectangle 1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114FF85-052A-4909-90D1-5739242D8DF3}"/>
              </a:ext>
            </a:extLst>
          </p:cNvPr>
          <p:cNvSpPr/>
          <p:nvPr userDrawn="1"/>
        </p:nvSpPr>
        <p:spPr>
          <a:xfrm>
            <a:off x="0" y="6497052"/>
            <a:ext cx="8213558" cy="360947"/>
          </a:xfrm>
          <a:prstGeom prst="rect">
            <a:avLst/>
          </a:prstGeom>
          <a:solidFill>
            <a:srgbClr val="007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AF85128-3320-41CD-8735-01EEEE41F309}"/>
              </a:ext>
            </a:extLst>
          </p:cNvPr>
          <p:cNvSpPr/>
          <p:nvPr userDrawn="1"/>
        </p:nvSpPr>
        <p:spPr>
          <a:xfrm>
            <a:off x="8213559" y="6497052"/>
            <a:ext cx="3978442" cy="360947"/>
          </a:xfrm>
          <a:prstGeom prst="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30193466"/>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 Id="rId11" Type="http://schemas.microsoft.com/office/2007/relationships/diagramDrawing" Target="../diagrams/drawing2.xml"/><Relationship Id="rId1" Type="http://schemas.openxmlformats.org/officeDocument/2006/relationships/slideLayout" Target="../slideLayouts/slideLayout16.xml"/><Relationship Id="rId2" Type="http://schemas.openxmlformats.org/officeDocument/2006/relationships/diagramData" Target="../diagrams/data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29046CA-F5BD-48C2-B0F2-F2B545E1DAE5}"/>
              </a:ext>
            </a:extLst>
          </p:cNvPr>
          <p:cNvSpPr>
            <a:spLocks noGrp="1"/>
          </p:cNvSpPr>
          <p:nvPr>
            <p:ph type="ctrTitle"/>
          </p:nvPr>
        </p:nvSpPr>
        <p:spPr/>
        <p:txBody>
          <a:bodyPr>
            <a:normAutofit/>
          </a:bodyPr>
          <a:lstStyle/>
          <a:p>
            <a:r>
              <a:rPr lang="en-US" b="1" dirty="0">
                <a:solidFill>
                  <a:srgbClr val="008000"/>
                </a:solidFill>
                <a:latin typeface="+mn-lt"/>
              </a:rPr>
              <a:t>2020 WIOA State Plan </a:t>
            </a:r>
            <a:br>
              <a:rPr lang="en-US" b="1" dirty="0">
                <a:solidFill>
                  <a:srgbClr val="008000"/>
                </a:solidFill>
                <a:latin typeface="+mn-lt"/>
              </a:rPr>
            </a:br>
            <a:r>
              <a:rPr lang="en-US" sz="4800" b="1" i="1" dirty="0">
                <a:solidFill>
                  <a:srgbClr val="008000"/>
                </a:solidFill>
                <a:latin typeface="+mn-lt"/>
              </a:rPr>
              <a:t>Parts and Process </a:t>
            </a:r>
          </a:p>
        </p:txBody>
      </p:sp>
      <p:sp>
        <p:nvSpPr>
          <p:cNvPr id="6" name="Sub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CDE1D21-F34F-488B-8687-40D136C2FFD4}"/>
              </a:ext>
            </a:extLst>
          </p:cNvPr>
          <p:cNvSpPr txBox="1">
            <a:spLocks/>
          </p:cNvSpPr>
          <p:nvPr/>
        </p:nvSpPr>
        <p:spPr>
          <a:xfrm>
            <a:off x="623392" y="4041068"/>
            <a:ext cx="5167808" cy="182880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3500" b="0" i="0" u="none" strike="noStrike" kern="1200" cap="none" spc="0" normalizeH="0" baseline="0" noProof="0" dirty="0">
                <a:ln>
                  <a:noFill/>
                </a:ln>
                <a:solidFill>
                  <a:schemeClr val="bg2">
                    <a:lumMod val="50000"/>
                  </a:schemeClr>
                </a:solidFill>
                <a:effectLst/>
                <a:uLnTx/>
                <a:uFillTx/>
                <a:latin typeface="Calibri"/>
                <a:ea typeface="+mn-ea"/>
                <a:cs typeface="+mn-cs"/>
              </a:rPr>
              <a:t>Sarah Buxton</a:t>
            </a:r>
            <a:endParaRPr lang="en-US" sz="3500" dirty="0">
              <a:solidFill>
                <a:schemeClr val="bg2">
                  <a:lumMod val="50000"/>
                </a:schemeClr>
              </a:solidFill>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bg2">
                    <a:lumMod val="50000"/>
                  </a:schemeClr>
                </a:solidFill>
                <a:effectLst/>
                <a:uLnTx/>
                <a:uFillTx/>
                <a:latin typeface="Calibri"/>
                <a:ea typeface="+mn-ea"/>
                <a:cs typeface="+mn-cs"/>
              </a:rPr>
              <a:t>Director of Workforce Policy &amp; Performance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bg2">
                    <a:lumMod val="50000"/>
                  </a:schemeClr>
                </a:solidFill>
                <a:effectLst/>
                <a:uLnTx/>
                <a:uFillTx/>
                <a:latin typeface="Calibri"/>
                <a:ea typeface="+mn-ea"/>
                <a:cs typeface="+mn-cs"/>
              </a:rPr>
              <a:t>Vermont Department of Labor</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bg2">
                    <a:lumMod val="50000"/>
                  </a:schemeClr>
                </a:solidFill>
                <a:effectLst/>
                <a:uLnTx/>
                <a:uFillTx/>
                <a:latin typeface="Calibri"/>
                <a:ea typeface="+mn-ea"/>
                <a:cs typeface="+mn-cs"/>
              </a:rPr>
              <a:t>802.828.4343</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bg2">
                    <a:lumMod val="50000"/>
                  </a:schemeClr>
                </a:solidFill>
                <a:effectLst/>
                <a:uLnTx/>
                <a:uFillTx/>
                <a:latin typeface="Calibri"/>
                <a:ea typeface="+mn-ea"/>
                <a:cs typeface="+mn-cs"/>
              </a:rPr>
              <a:t>Sarah.Buxton@vermont.gov</a:t>
            </a:r>
          </a:p>
        </p:txBody>
      </p:sp>
      <p:sp>
        <p:nvSpPr>
          <p:cNvPr id="7" name="Sub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58C9365-B4CA-4F75-A5B7-05689CCB5178}"/>
              </a:ext>
            </a:extLst>
          </p:cNvPr>
          <p:cNvSpPr txBox="1">
            <a:spLocks/>
          </p:cNvSpPr>
          <p:nvPr/>
        </p:nvSpPr>
        <p:spPr>
          <a:xfrm>
            <a:off x="4943872" y="4041068"/>
            <a:ext cx="7086600" cy="18288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chemeClr val="bg2">
                  <a:lumMod val="50000"/>
                </a:schemeClr>
              </a:solidFill>
              <a:effectLst/>
              <a:uLnTx/>
              <a:uFillTx/>
              <a:latin typeface="Calibri"/>
              <a:ea typeface="+mn-ea"/>
              <a:cs typeface="+mn-cs"/>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942452"/>
      </p:ext>
    </p:extLst>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Title IV: Vocational Rehabilitation </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chor="ctr">
            <a:normAutofit/>
          </a:bodyPr>
          <a:lstStyle/>
          <a:p>
            <a:pPr algn="ctr">
              <a:buNone/>
            </a:pPr>
            <a:r>
              <a:rPr lang="en-US" sz="4000" b="1" dirty="0" smtClean="0"/>
              <a:t>Division of Vocational Rehabilitation </a:t>
            </a:r>
            <a:endParaRPr lang="en-US" sz="4000" b="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78342102"/>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Strategic Elements</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fontScale="92500" lnSpcReduction="10000"/>
          </a:bodyPr>
          <a:lstStyle/>
          <a:p>
            <a:pPr marL="514350" indent="-514350">
              <a:buAutoNum type="arabicPeriod"/>
            </a:pPr>
            <a:r>
              <a:rPr lang="en-US" dirty="0" smtClean="0"/>
              <a:t>State’s strategic </a:t>
            </a:r>
            <a:r>
              <a:rPr lang="en-US" dirty="0" smtClean="0"/>
              <a:t>v</a:t>
            </a:r>
            <a:r>
              <a:rPr lang="en-US" dirty="0" smtClean="0"/>
              <a:t>ision for its workforce development system.</a:t>
            </a:r>
          </a:p>
          <a:p>
            <a:pPr marL="514350" indent="-514350">
              <a:buAutoNum type="arabicPeriod"/>
            </a:pPr>
            <a:r>
              <a:rPr lang="en-US" dirty="0" smtClean="0"/>
              <a:t>Goals to achieve vision (considering workforce and economic conditions). Must include: goals for preparing educated and skilled workforce and goals for meeting needs of employers.</a:t>
            </a:r>
          </a:p>
          <a:p>
            <a:pPr marL="514350" indent="-514350">
              <a:buAutoNum type="arabicPeriod"/>
            </a:pPr>
            <a:r>
              <a:rPr lang="en-US" dirty="0" smtClean="0"/>
              <a:t>Strategies for achieving goals. Must include description of required work concerning in-demand/sector based career pathway development, needs of special populations, aligning and integrating customer services, strategies for strengthening system.</a:t>
            </a:r>
          </a:p>
          <a:p>
            <a:pPr marL="514350" indent="-514350">
              <a:buAutoNum type="arabicPeriod"/>
            </a:pPr>
            <a:r>
              <a:rPr lang="en-US" dirty="0" smtClean="0"/>
              <a:t>Performance Goals (specific to programs – but can be broader related to #3 above)</a:t>
            </a:r>
          </a:p>
          <a:p>
            <a:pPr marL="514350" indent="-514350">
              <a:buAutoNum type="arabicPeriod"/>
            </a:pPr>
            <a:r>
              <a:rPr lang="en-US" dirty="0" smtClean="0"/>
              <a:t>Assessment tools and strategies to promote continuous improvement.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24617531"/>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Operational Elements</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a:bodyPr>
          <a:lstStyle/>
          <a:p>
            <a:r>
              <a:rPr lang="en-US" dirty="0" smtClean="0"/>
              <a:t>Describe Board’s structure and decision-making processes.</a:t>
            </a:r>
          </a:p>
          <a:p>
            <a:r>
              <a:rPr lang="en-US" dirty="0" smtClean="0"/>
              <a:t>Review, support, recommend policies offered by core partners in following areas: </a:t>
            </a:r>
          </a:p>
          <a:p>
            <a:pPr lvl="1"/>
            <a:r>
              <a:rPr lang="en-US" dirty="0" smtClean="0"/>
              <a:t>How core partners will </a:t>
            </a:r>
            <a:r>
              <a:rPr lang="en-US" dirty="0" smtClean="0"/>
              <a:t>implement strategies, including co-enrollment</a:t>
            </a:r>
          </a:p>
          <a:p>
            <a:pPr lvl="1"/>
            <a:r>
              <a:rPr lang="en-US" dirty="0" smtClean="0"/>
              <a:t>Alignment with other services and systems to assure coordination and avoid duplication</a:t>
            </a:r>
          </a:p>
          <a:p>
            <a:pPr lvl="1"/>
            <a:r>
              <a:rPr lang="en-US" dirty="0" smtClean="0"/>
              <a:t>Delivery of high-quality, customer-centered services – including to identified populations</a:t>
            </a:r>
          </a:p>
          <a:p>
            <a:pPr lvl="1"/>
            <a:r>
              <a:rPr lang="en-US" dirty="0" smtClean="0"/>
              <a:t>Coordination, alignment, delivery of high-quality services to employers to help meet their current </a:t>
            </a:r>
            <a:r>
              <a:rPr lang="en-US" dirty="0" smtClean="0"/>
              <a:t>and projected needs, and achieve sector/industry goals of the state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0696706"/>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Operational </a:t>
            </a:r>
            <a:r>
              <a:rPr lang="en-US" sz="4800" b="1" dirty="0" smtClean="0">
                <a:solidFill>
                  <a:schemeClr val="accent6">
                    <a:lumMod val="75000"/>
                  </a:schemeClr>
                </a:solidFill>
                <a:latin typeface="+mn-lt"/>
              </a:rPr>
              <a:t>Elements (cont.)</a:t>
            </a:r>
            <a:endParaRPr lang="en-US" sz="4800" b="1"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lnSpcReduction="10000"/>
          </a:bodyPr>
          <a:lstStyle/>
          <a:p>
            <a:r>
              <a:rPr lang="en-US" dirty="0" smtClean="0"/>
              <a:t>(cont.) Review, support, recommend policies offered by core partners in following areas: </a:t>
            </a:r>
          </a:p>
          <a:p>
            <a:pPr lvl="1"/>
            <a:r>
              <a:rPr lang="en-US" dirty="0" smtClean="0"/>
              <a:t>How community colleges and area CTE centers </a:t>
            </a:r>
            <a:r>
              <a:rPr lang="en-US" dirty="0" smtClean="0"/>
              <a:t>are engaged to create job-driven education &amp; training system.</a:t>
            </a:r>
          </a:p>
          <a:p>
            <a:pPr lvl="1"/>
            <a:r>
              <a:rPr lang="en-US" dirty="0" smtClean="0"/>
              <a:t>How other training providers are approved &amp; engaged as part of the system.</a:t>
            </a:r>
          </a:p>
          <a:p>
            <a:pPr lvl="1"/>
            <a:r>
              <a:rPr lang="en-US" dirty="0" smtClean="0"/>
              <a:t>How state strategies enable state and federal funds to leverage other investments.</a:t>
            </a:r>
          </a:p>
          <a:p>
            <a:pPr lvl="1"/>
            <a:r>
              <a:rPr lang="en-US" dirty="0" smtClean="0"/>
              <a:t>Improve access to activities leading to recognized post-secondary and industry recognized credentials and certificates – including registered apprenticeships – that are portable and stackable. </a:t>
            </a:r>
          </a:p>
          <a:p>
            <a:pPr lvl="1"/>
            <a:r>
              <a:rPr lang="en-US" dirty="0" smtClean="0"/>
              <a:t>How activities will be coordinated with economic development entities and strategies in the state. </a:t>
            </a:r>
          </a:p>
          <a:p>
            <a:pPr lvl="1"/>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0696706"/>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smtClean="0">
                <a:solidFill>
                  <a:schemeClr val="accent6">
                    <a:lumMod val="75000"/>
                  </a:schemeClr>
                </a:solidFill>
                <a:latin typeface="+mn-lt"/>
              </a:rPr>
              <a:t>Operating Systems &amp; Policies </a:t>
            </a:r>
            <a:endParaRPr lang="en-US" sz="4800" b="1"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lnSpcReduction="10000"/>
          </a:bodyPr>
          <a:lstStyle/>
          <a:p>
            <a:pPr lvl="1">
              <a:buNone/>
            </a:pPr>
            <a:r>
              <a:rPr lang="en-US" dirty="0" smtClean="0"/>
              <a:t>Plan will also include </a:t>
            </a:r>
          </a:p>
          <a:p>
            <a:pPr lvl="1"/>
            <a:r>
              <a:rPr lang="en-US" dirty="0" smtClean="0"/>
              <a:t>D</a:t>
            </a:r>
            <a:r>
              <a:rPr lang="en-US" dirty="0" smtClean="0"/>
              <a:t>escriptions of how the State’s operating systems support coordinated implementation of the State’s strategies (e.g. labor market information systems, data systems, communication systems, case-management systems, job banks, </a:t>
            </a:r>
            <a:r>
              <a:rPr lang="en-US" dirty="0" smtClean="0"/>
              <a:t>data</a:t>
            </a:r>
            <a:r>
              <a:rPr lang="en-US" dirty="0" smtClean="0"/>
              <a:t> </a:t>
            </a:r>
            <a:r>
              <a:rPr lang="en-US" dirty="0" smtClean="0"/>
              <a:t>collection &amp; reporting, etc.) </a:t>
            </a:r>
          </a:p>
          <a:p>
            <a:pPr lvl="1"/>
            <a:r>
              <a:rPr lang="en-US" dirty="0" smtClean="0"/>
              <a:t>One-Stop center and </a:t>
            </a:r>
            <a:r>
              <a:rPr lang="en-US" dirty="0" smtClean="0"/>
              <a:t>s</a:t>
            </a:r>
            <a:r>
              <a:rPr lang="en-US" dirty="0" smtClean="0"/>
              <a:t>ystem procedures and agreements </a:t>
            </a:r>
          </a:p>
          <a:p>
            <a:pPr lvl="1"/>
            <a:r>
              <a:rPr lang="en-US" dirty="0" smtClean="0"/>
              <a:t>Process for assessing and evaluating one-stop system and partner programs</a:t>
            </a:r>
          </a:p>
          <a:p>
            <a:pPr lvl="1"/>
            <a:r>
              <a:rPr lang="en-US" dirty="0" smtClean="0"/>
              <a:t>State plans for </a:t>
            </a:r>
            <a:r>
              <a:rPr lang="en-US" dirty="0" smtClean="0"/>
              <a:t>aligning and integrating data collection and management information systems, technology use, etc. between core partners</a:t>
            </a:r>
          </a:p>
          <a:p>
            <a:pPr lvl="1"/>
            <a:r>
              <a:rPr lang="en-US" dirty="0" smtClean="0"/>
              <a:t>Policies to safeguard data and PII</a:t>
            </a:r>
          </a:p>
          <a:p>
            <a:pPr lvl="1"/>
            <a:r>
              <a:rPr lang="en-US" dirty="0" smtClean="0"/>
              <a:t>Policies to support services to veterans, programmatic and physical accessibility of one-stop programs for all, and ensuring needs of English language learners are met.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0696706"/>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Process: Transparency </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fontScale="92500"/>
          </a:bodyPr>
          <a:lstStyle/>
          <a:p>
            <a:r>
              <a:rPr lang="en-US" dirty="0"/>
              <a:t>The State must provide an opportunity for public comment on and input into the development of the</a:t>
            </a:r>
            <a:r>
              <a:rPr lang="en-US" dirty="0" smtClean="0"/>
              <a:t> Plan </a:t>
            </a:r>
            <a:r>
              <a:rPr lang="en-US" dirty="0"/>
              <a:t>prior to its submission.</a:t>
            </a:r>
            <a:endParaRPr lang="en-US" dirty="0" smtClean="0"/>
          </a:p>
          <a:p>
            <a:r>
              <a:rPr lang="en-US" dirty="0" smtClean="0"/>
              <a:t>It must </a:t>
            </a:r>
            <a:r>
              <a:rPr lang="en-US" dirty="0"/>
              <a:t>include an opportunity for comment by board members, businesses, representatives of labor organizations, community-based organizations, adult education providers, institutions of higher education, other stakeholders with an interest in the services provided by the six core programs, and the general public, including individuals with disabilities.</a:t>
            </a:r>
          </a:p>
          <a:p>
            <a:r>
              <a:rPr lang="en-US" dirty="0"/>
              <a:t>The</a:t>
            </a:r>
            <a:r>
              <a:rPr lang="en-US" dirty="0" smtClean="0"/>
              <a:t> Board must </a:t>
            </a:r>
            <a:r>
              <a:rPr lang="en-US" dirty="0"/>
              <a:t>make information regarding the State Plan available to the public through electronic means and regularly occurring open meetings in accordance with State law. The Plan must describe the State's process and timeline for ensuring a meaningful opportunity for public comment.</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86977793"/>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Timeline</a:t>
            </a:r>
          </a:p>
        </p:txBody>
      </p:sp>
      <p:graphicFrame>
        <p:nvGraphicFramePr>
          <p:cNvPr id="10" name="Content Placeholder 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CF8D3AB-4E28-443E-A1E4-88D48F8B4D64}"/>
              </a:ext>
            </a:extLst>
          </p:cNvPr>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454013633"/>
              </p:ext>
            </p:extLst>
          </p:nvPr>
        </p:nvGraphicFramePr>
        <p:xfrm>
          <a:off x="838200" y="1825625"/>
          <a:ext cx="10515600" cy="1984375"/>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graphicFrame>
        <p:nvGraphicFramePr>
          <p:cNvPr id="11" name="Content Placeholder 9">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9D3B19F-F628-4004-AC9F-35C61AC73E0D}"/>
              </a:ext>
            </a:extLst>
          </p:cNvPr>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011848269"/>
              </p:ext>
            </p:extLst>
          </p:nvPr>
        </p:nvGraphicFramePr>
        <p:xfrm>
          <a:off x="838200" y="4011610"/>
          <a:ext cx="10668000" cy="1325563"/>
        </p:xfrm>
        <a:graphic>
          <a:graphicData uri="http://schemas.openxmlformats.org/drawingml/2006/diagram">
            <a: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09089129"/>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DDE8149-94FC-41FB-921A-B8480C775AE3}"/>
              </a:ext>
            </a:extLst>
          </p:cNvPr>
          <p:cNvSpPr>
            <a:spLocks noGrp="1"/>
          </p:cNvSpPr>
          <p:nvPr>
            <p:ph type="title"/>
          </p:nvPr>
        </p:nvSpPr>
        <p:spPr/>
        <p:txBody>
          <a:bodyPr/>
          <a:lstStyle/>
          <a:p>
            <a:pPr algn="ctr"/>
            <a:endParaRPr lang="en-US" b="1" dirty="0">
              <a:solidFill>
                <a:schemeClr val="accent6">
                  <a:lumMod val="75000"/>
                </a:schemeClr>
              </a:solidFill>
            </a:endParaRP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90830A8-64C6-40A0-9B41-B65016A25846}"/>
              </a:ext>
            </a:extLst>
          </p:cNvPr>
          <p:cNvSpPr>
            <a:spLocks noGrp="1"/>
          </p:cNvSpPr>
          <p:nvPr>
            <p:ph idx="1"/>
          </p:nvPr>
        </p:nvSpPr>
        <p:spPr>
          <a:xfrm>
            <a:off x="838200" y="1825625"/>
            <a:ext cx="10515600" cy="3279775"/>
          </a:xfrm>
        </p:spPr>
        <p:txBody>
          <a:bodyPr anchor="ctr">
            <a:normAutofit/>
          </a:bodyPr>
          <a:lstStyle/>
          <a:p>
            <a:pPr algn="ctr">
              <a:buNone/>
            </a:pPr>
            <a:r>
              <a:rPr lang="en-US" sz="4400" dirty="0" smtClean="0">
                <a:solidFill>
                  <a:schemeClr val="accent6">
                    <a:lumMod val="75000"/>
                  </a:schemeClr>
                </a:solidFill>
              </a:rPr>
              <a:t>Questions?</a:t>
            </a:r>
          </a:p>
          <a:p>
            <a:pPr algn="ctr">
              <a:buNone/>
            </a:pPr>
            <a:r>
              <a:rPr lang="en-US" sz="4400" dirty="0" smtClean="0">
                <a:solidFill>
                  <a:schemeClr val="accent6">
                    <a:lumMod val="75000"/>
                  </a:schemeClr>
                </a:solidFill>
              </a:rPr>
              <a:t>Comments?</a:t>
            </a:r>
          </a:p>
          <a:p>
            <a:pPr algn="ctr">
              <a:buNone/>
            </a:pPr>
            <a:r>
              <a:rPr lang="en-US" sz="4400" dirty="0" smtClean="0">
                <a:solidFill>
                  <a:schemeClr val="accent6">
                    <a:lumMod val="75000"/>
                  </a:schemeClr>
                </a:solidFill>
              </a:rPr>
              <a:t>Concerns?</a:t>
            </a:r>
          </a:p>
          <a:p>
            <a:pPr algn="ctr">
              <a:buNone/>
            </a:pPr>
            <a:r>
              <a:rPr lang="en-US" sz="4400" dirty="0" smtClean="0">
                <a:solidFill>
                  <a:schemeClr val="accent6">
                    <a:lumMod val="75000"/>
                  </a:schemeClr>
                </a:solidFill>
              </a:rPr>
              <a:t>Compliments?</a:t>
            </a:r>
            <a:endParaRPr lang="en-US" sz="4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83800284"/>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DDE8149-94FC-41FB-921A-B8480C775AE3}"/>
              </a:ext>
            </a:extLst>
          </p:cNvPr>
          <p:cNvSpPr>
            <a:spLocks noGrp="1"/>
          </p:cNvSpPr>
          <p:nvPr>
            <p:ph type="title"/>
          </p:nvPr>
        </p:nvSpPr>
        <p:spPr/>
        <p:txBody>
          <a:bodyPr/>
          <a:lstStyle/>
          <a:p>
            <a:pPr algn="ctr"/>
            <a:r>
              <a:rPr lang="en-US" b="1" dirty="0" smtClean="0">
                <a:solidFill>
                  <a:schemeClr val="accent6">
                    <a:lumMod val="75000"/>
                  </a:schemeClr>
                </a:solidFill>
              </a:rPr>
              <a:t>Discussion </a:t>
            </a:r>
            <a:endParaRPr lang="en-US" b="1" dirty="0">
              <a:solidFill>
                <a:schemeClr val="accent6">
                  <a:lumMod val="75000"/>
                </a:schemeClr>
              </a:solidFill>
            </a:endParaRP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90830A8-64C6-40A0-9B41-B65016A25846}"/>
              </a:ext>
            </a:extLst>
          </p:cNvPr>
          <p:cNvSpPr>
            <a:spLocks noGrp="1"/>
          </p:cNvSpPr>
          <p:nvPr>
            <p:ph idx="1"/>
          </p:nvPr>
        </p:nvSpPr>
        <p:spPr>
          <a:xfrm>
            <a:off x="838200" y="1447800"/>
            <a:ext cx="10515600" cy="4729163"/>
          </a:xfrm>
        </p:spPr>
        <p:txBody>
          <a:bodyPr wrap="square" anchor="t">
            <a:normAutofit fontScale="70000" lnSpcReduction="20000"/>
          </a:bodyPr>
          <a:lstStyle/>
          <a:p>
            <a:pPr>
              <a:buNone/>
            </a:pPr>
            <a:endParaRPr lang="en-US" sz="1600" dirty="0" smtClean="0"/>
          </a:p>
          <a:p>
            <a:pPr>
              <a:buNone/>
            </a:pPr>
            <a:r>
              <a:rPr lang="en-US" sz="2571" dirty="0" smtClean="0"/>
              <a:t>    To support your work on the State’s vision, goals, and strategies to strengthen and improve the state’s workforce system, VDOL and other agencies will provide data and analysis related to existing and emerging demands in industry sectors and occupations, projected employer needs, employment and unemployment information, labor market trends, information on the education and skill level of the workforce, and data related to apparent “skill gaps.” </a:t>
            </a:r>
          </a:p>
          <a:p>
            <a:pPr>
              <a:buNone/>
            </a:pPr>
            <a:endParaRPr lang="en-US" sz="1800" dirty="0" smtClean="0"/>
          </a:p>
          <a:p>
            <a:pPr>
              <a:buNone/>
            </a:pPr>
            <a:r>
              <a:rPr lang="en-US" sz="3600" dirty="0" smtClean="0"/>
              <a:t>To help us help you, consider the following, </a:t>
            </a:r>
            <a:r>
              <a:rPr lang="en-US" sz="3600" dirty="0" smtClean="0"/>
              <a:t>a</a:t>
            </a:r>
            <a:r>
              <a:rPr lang="en-US" sz="3600" dirty="0" smtClean="0"/>
              <a:t>necdotally or otherwise  …. </a:t>
            </a:r>
            <a:endParaRPr lang="en-US" sz="3600" dirty="0" smtClean="0"/>
          </a:p>
          <a:p>
            <a:pPr marL="742950" indent="-742950">
              <a:buFont typeface="+mj-lt"/>
              <a:buAutoNum type="arabicPeriod"/>
            </a:pPr>
            <a:r>
              <a:rPr lang="en-US" sz="3600" dirty="0" smtClean="0"/>
              <a:t>What are the economic, labor force, demographic, socio-economic or other trends that concern you – or you feel need consideration in the development of the plan? </a:t>
            </a:r>
          </a:p>
          <a:p>
            <a:pPr marL="742950" indent="-742950">
              <a:buFont typeface="+mj-lt"/>
              <a:buAutoNum type="arabicPeriod"/>
            </a:pPr>
            <a:r>
              <a:rPr lang="en-US" sz="3600" dirty="0" smtClean="0"/>
              <a:t>What are the issues, barriers, or approaches to supporting job-seekers that we should focus on? (Underemployed as well)</a:t>
            </a:r>
          </a:p>
          <a:p>
            <a:pPr marL="742950" indent="-742950">
              <a:buFont typeface="+mj-lt"/>
              <a:buAutoNum type="arabicPeriod"/>
            </a:pPr>
            <a:r>
              <a:rPr lang="en-US" sz="3600" dirty="0" smtClean="0"/>
              <a:t>What </a:t>
            </a:r>
            <a:r>
              <a:rPr lang="en-US" sz="3600" dirty="0" smtClean="0"/>
              <a:t>are the issues, barriers, or approaches to supporting</a:t>
            </a:r>
            <a:r>
              <a:rPr lang="en-US" sz="3600" dirty="0" smtClean="0"/>
              <a:t> employers that </a:t>
            </a:r>
            <a:r>
              <a:rPr lang="en-US" sz="3600" dirty="0" smtClean="0"/>
              <a:t>we should focus on?</a:t>
            </a:r>
            <a:r>
              <a:rPr lang="en-US" sz="3600" dirty="0" smtClean="0"/>
              <a:t> </a:t>
            </a:r>
            <a:endParaRPr lang="en-US" sz="3600"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83800284"/>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State Plan Explained </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a:bodyPr>
          <a:lstStyle/>
          <a:p>
            <a:pPr marL="0" indent="0">
              <a:buNone/>
            </a:pPr>
            <a:r>
              <a:rPr lang="en-US" dirty="0"/>
              <a:t>Under the Workforce Innovation and Opportunity Act (WIOA), the Governor of each State must submit a State Plan to the Secretary of the U.S. Department of Labor that outlines a four-year strategy for the State’s workforce development system</a:t>
            </a:r>
            <a:r>
              <a:rPr lang="en-US" dirty="0" smtClean="0"/>
              <a:t>. </a:t>
            </a:r>
            <a:r>
              <a:rPr lang="en-US" b="1" dirty="0" smtClean="0"/>
              <a:t>States </a:t>
            </a:r>
            <a:r>
              <a:rPr lang="en-US" b="1" dirty="0"/>
              <a:t>must have approved State Plans in place to receive funding for core programs. </a:t>
            </a:r>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89781874"/>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State Plan </a:t>
            </a:r>
            <a:r>
              <a:rPr lang="en-US" sz="4800" b="1" dirty="0" smtClean="0">
                <a:solidFill>
                  <a:schemeClr val="accent6">
                    <a:lumMod val="75000"/>
                  </a:schemeClr>
                </a:solidFill>
                <a:latin typeface="+mn-lt"/>
              </a:rPr>
              <a:t>Explained (cont.) </a:t>
            </a:r>
            <a:endParaRPr lang="en-US" sz="4800" b="1"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a:xfrm>
            <a:off x="838200" y="1524000"/>
            <a:ext cx="10515600" cy="4652963"/>
          </a:xfrm>
        </p:spPr>
        <p:txBody>
          <a:bodyPr>
            <a:normAutofit/>
          </a:bodyPr>
          <a:lstStyle/>
          <a:p>
            <a:pPr marL="0" indent="0">
              <a:buNone/>
            </a:pPr>
            <a:r>
              <a:rPr lang="en-US" dirty="0"/>
              <a:t>WIOA planning requirements are intended to: </a:t>
            </a:r>
          </a:p>
          <a:p>
            <a:pPr lvl="1"/>
            <a:r>
              <a:rPr lang="en-US" sz="2800" dirty="0"/>
              <a:t>foster better alignment of Federal investments in job training, </a:t>
            </a:r>
          </a:p>
          <a:p>
            <a:pPr lvl="1"/>
            <a:r>
              <a:rPr lang="en-US" sz="2800" dirty="0"/>
              <a:t> integrate service delivery across programs and improve efficiency in service delivery, and </a:t>
            </a:r>
          </a:p>
          <a:p>
            <a:pPr lvl="1"/>
            <a:r>
              <a:rPr lang="en-US" sz="2800" dirty="0"/>
              <a:t>ensure that the workforce system is job-driven and matches employers with skilled individuals</a:t>
            </a:r>
            <a:r>
              <a:rPr lang="en-US" sz="2800" dirty="0" smtClean="0"/>
              <a:t>.</a:t>
            </a:r>
            <a:endParaRPr lang="en-US" dirty="0" smtClean="0"/>
          </a:p>
          <a:p>
            <a:pPr marL="0" indent="0">
              <a:buNone/>
            </a:pPr>
            <a:r>
              <a:rPr lang="en-US" dirty="0"/>
              <a:t>The WIOA State Plan is both a </a:t>
            </a:r>
            <a:r>
              <a:rPr lang="en-US" b="1" i="1" dirty="0"/>
              <a:t>compliance document </a:t>
            </a:r>
            <a:r>
              <a:rPr lang="en-US" dirty="0"/>
              <a:t>and a </a:t>
            </a:r>
            <a:r>
              <a:rPr lang="en-US" b="1" i="1" dirty="0"/>
              <a:t>living document</a:t>
            </a:r>
            <a:r>
              <a:rPr lang="en-US" b="1" dirty="0"/>
              <a:t>. </a:t>
            </a:r>
            <a:r>
              <a:rPr lang="en-US" dirty="0"/>
              <a:t>It ensures that statutory regulatory requirements are met and it serves as a roadmap for continuous improvement of the state’s coordinated and aligned workforce service delivery system. </a:t>
            </a:r>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1529032"/>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SWDB Role</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lnSpcReduction="10000"/>
          </a:bodyPr>
          <a:lstStyle/>
          <a:p>
            <a:pPr>
              <a:buNone/>
            </a:pPr>
            <a:r>
              <a:rPr lang="en-US" dirty="0" smtClean="0"/>
              <a:t>The Board must </a:t>
            </a:r>
          </a:p>
          <a:p>
            <a:pPr marL="514350" indent="-514350">
              <a:buAutoNum type="arabicPeriod"/>
            </a:pPr>
            <a:r>
              <a:rPr lang="en-US" dirty="0" smtClean="0"/>
              <a:t>Assist </a:t>
            </a:r>
            <a:r>
              <a:rPr lang="en-US" dirty="0" smtClean="0"/>
              <a:t>the Governor in </a:t>
            </a:r>
            <a:r>
              <a:rPr lang="en-US" dirty="0" smtClean="0"/>
              <a:t>the development</a:t>
            </a:r>
            <a:r>
              <a:rPr lang="en-US" dirty="0" smtClean="0"/>
              <a:t>, implementation, and modification of the 4-year State </a:t>
            </a:r>
            <a:r>
              <a:rPr lang="en-US" dirty="0" smtClean="0"/>
              <a:t>Plan</a:t>
            </a:r>
            <a:r>
              <a:rPr lang="en-US" dirty="0" smtClean="0"/>
              <a:t>.</a:t>
            </a:r>
            <a:endParaRPr lang="en-US" dirty="0" smtClean="0"/>
          </a:p>
          <a:p>
            <a:pPr marL="514350" indent="-514350">
              <a:buAutoNum type="arabicPeriod"/>
            </a:pPr>
            <a:r>
              <a:rPr lang="en-US" dirty="0" smtClean="0"/>
              <a:t>Review </a:t>
            </a:r>
            <a:r>
              <a:rPr lang="en-US" dirty="0" smtClean="0"/>
              <a:t>statewide policies, programs, and recommendations on actions that must be taken by the State to align workforce development programs to support a comprehensive and streamlined workforce development system.</a:t>
            </a:r>
            <a:r>
              <a:rPr lang="en-US" dirty="0" smtClean="0"/>
              <a:t> </a:t>
            </a:r>
          </a:p>
          <a:p>
            <a:pPr marL="514350" indent="-514350">
              <a:buAutoNum type="arabicPeriod"/>
            </a:pPr>
            <a:r>
              <a:rPr lang="en-US" dirty="0" smtClean="0"/>
              <a:t>Such </a:t>
            </a:r>
            <a:r>
              <a:rPr lang="en-US" dirty="0" smtClean="0"/>
              <a:t>review of policies, programs, and recommendations must include a review and provision of comments on the State Plans, if any, for programs and activities of one-stop partners that are not core </a:t>
            </a:r>
            <a:r>
              <a:rPr lang="en-US" dirty="0" smtClean="0"/>
              <a:t>programs</a:t>
            </a:r>
            <a:r>
              <a:rPr lang="en-US" dirty="0" smtClean="0"/>
              <a:t>.</a:t>
            </a:r>
            <a:endParaRPr lang="en-US" dirty="0" smtClean="0"/>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53993867"/>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SWDB </a:t>
            </a:r>
            <a:r>
              <a:rPr lang="en-US" sz="4800" b="1" dirty="0" smtClean="0">
                <a:solidFill>
                  <a:schemeClr val="accent6">
                    <a:lumMod val="75000"/>
                  </a:schemeClr>
                </a:solidFill>
                <a:latin typeface="+mn-lt"/>
              </a:rPr>
              <a:t>Role </a:t>
            </a:r>
            <a:r>
              <a:rPr lang="en-US" sz="4800" b="1" dirty="0" smtClean="0">
                <a:solidFill>
                  <a:schemeClr val="accent6">
                    <a:lumMod val="75000"/>
                  </a:schemeClr>
                </a:solidFill>
              </a:rPr>
              <a:t>(</a:t>
            </a:r>
            <a:r>
              <a:rPr lang="en-US" sz="4800" b="1" dirty="0" smtClean="0">
                <a:solidFill>
                  <a:schemeClr val="accent6">
                    <a:lumMod val="75000"/>
                  </a:schemeClr>
                </a:solidFill>
              </a:rPr>
              <a:t>cont.) </a:t>
            </a:r>
            <a:endParaRPr lang="en-US" sz="4800" b="1"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a:bodyPr>
          <a:lstStyle/>
          <a:p>
            <a:pPr>
              <a:buNone/>
            </a:pPr>
            <a:r>
              <a:rPr lang="en-US" dirty="0" smtClean="0"/>
              <a:t>More specifically the Board must participate </a:t>
            </a:r>
            <a:r>
              <a:rPr lang="en-US" dirty="0" smtClean="0"/>
              <a:t>in </a:t>
            </a:r>
            <a:r>
              <a:rPr lang="en-US" dirty="0" smtClean="0"/>
              <a:t>a planning </a:t>
            </a:r>
            <a:r>
              <a:rPr lang="en-US" dirty="0" smtClean="0"/>
              <a:t>process</a:t>
            </a:r>
            <a:r>
              <a:rPr lang="en-US" dirty="0" smtClean="0"/>
              <a:t> (established by the Governor) that </a:t>
            </a:r>
            <a:r>
              <a:rPr lang="en-US" dirty="0" smtClean="0"/>
              <a:t>results </a:t>
            </a:r>
            <a:r>
              <a:rPr lang="en-US" dirty="0" smtClean="0"/>
              <a:t>in the :</a:t>
            </a:r>
          </a:p>
          <a:p>
            <a:pPr marL="971550" lvl="1" indent="-514350"/>
            <a:r>
              <a:rPr lang="en-US" sz="2800" dirty="0" smtClean="0"/>
              <a:t>P</a:t>
            </a:r>
            <a:r>
              <a:rPr lang="en-US" sz="2800" dirty="0" smtClean="0"/>
              <a:t>reparation of state plan,</a:t>
            </a:r>
          </a:p>
          <a:p>
            <a:pPr marL="971550" lvl="1" indent="-514350"/>
            <a:r>
              <a:rPr lang="en-US" sz="2800" dirty="0" smtClean="0"/>
              <a:t>E</a:t>
            </a:r>
            <a:r>
              <a:rPr lang="en-US" sz="2800" dirty="0" smtClean="0"/>
              <a:t>stablishment </a:t>
            </a:r>
            <a:r>
              <a:rPr lang="en-US" sz="2800" dirty="0" smtClean="0"/>
              <a:t>of</a:t>
            </a:r>
            <a:r>
              <a:rPr lang="en-US" sz="2800" dirty="0" smtClean="0"/>
              <a:t> state or regional service strategies,</a:t>
            </a:r>
          </a:p>
          <a:p>
            <a:pPr marL="971550" lvl="1" indent="-514350"/>
            <a:r>
              <a:rPr lang="en-US" sz="2800" dirty="0" smtClean="0"/>
              <a:t>D</a:t>
            </a:r>
            <a:r>
              <a:rPr lang="en-US" sz="2800" dirty="0" smtClean="0"/>
              <a:t>evelopment </a:t>
            </a:r>
            <a:r>
              <a:rPr lang="en-US" sz="2800" dirty="0" smtClean="0"/>
              <a:t>and implementation of sector initiatives for in-demand industry sectors or </a:t>
            </a:r>
            <a:r>
              <a:rPr lang="en-US" sz="2800" dirty="0" smtClean="0"/>
              <a:t>occupations,</a:t>
            </a:r>
          </a:p>
          <a:p>
            <a:pPr marL="971550" lvl="1" indent="-514350"/>
            <a:r>
              <a:rPr lang="en-US" sz="2800" dirty="0" smtClean="0"/>
              <a:t>C</a:t>
            </a:r>
            <a:r>
              <a:rPr lang="en-US" sz="2800" dirty="0" smtClean="0"/>
              <a:t>ollection </a:t>
            </a:r>
            <a:r>
              <a:rPr lang="en-US" sz="2800" dirty="0" smtClean="0"/>
              <a:t>and analysis of</a:t>
            </a:r>
            <a:r>
              <a:rPr lang="en-US" sz="2800" dirty="0" smtClean="0"/>
              <a:t> labor </a:t>
            </a:r>
            <a:r>
              <a:rPr lang="en-US" sz="2800" dirty="0" smtClean="0"/>
              <a:t>market </a:t>
            </a:r>
            <a:r>
              <a:rPr lang="en-US" sz="2800" dirty="0" smtClean="0"/>
              <a:t>data,</a:t>
            </a:r>
          </a:p>
          <a:p>
            <a:pPr marL="971550" lvl="1" indent="-514350"/>
            <a:r>
              <a:rPr lang="en-US" sz="2800" dirty="0" smtClean="0"/>
              <a:t>C</a:t>
            </a:r>
            <a:r>
              <a:rPr lang="en-US" sz="2800" dirty="0" smtClean="0"/>
              <a:t>oordination </a:t>
            </a:r>
            <a:r>
              <a:rPr lang="en-US" sz="2800" dirty="0" smtClean="0"/>
              <a:t>of services with</a:t>
            </a:r>
            <a:r>
              <a:rPr lang="en-US" sz="2800" dirty="0" smtClean="0"/>
              <a:t> economic </a:t>
            </a:r>
            <a:r>
              <a:rPr lang="en-US" sz="2800" dirty="0" smtClean="0"/>
              <a:t>development services and </a:t>
            </a:r>
            <a:r>
              <a:rPr lang="en-US" sz="2800" dirty="0" smtClean="0"/>
              <a:t>providers, and,</a:t>
            </a:r>
          </a:p>
          <a:p>
            <a:pPr marL="971550" lvl="1" indent="-514350"/>
            <a:r>
              <a:rPr lang="en-US" sz="2800" dirty="0" smtClean="0"/>
              <a:t>D</a:t>
            </a:r>
            <a:r>
              <a:rPr lang="en-US" sz="2800" dirty="0" smtClean="0"/>
              <a:t>evelopment of accountability measures.</a:t>
            </a:r>
          </a:p>
          <a:p>
            <a:endParaRPr lang="en-US" dirty="0" smtClean="0"/>
          </a:p>
          <a:p>
            <a:endParaRPr lang="en-US" dirty="0" smtClean="0"/>
          </a:p>
          <a:p>
            <a:pPr>
              <a:spcAft>
                <a:spcPts val="500"/>
              </a:spcAft>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53993867"/>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Title I: Youth, Adult, Dislocated Worker</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a:bodyPr>
          <a:lstStyle/>
          <a:p>
            <a:pPr>
              <a:buNone/>
            </a:pPr>
            <a:r>
              <a:rPr lang="en-US" dirty="0" smtClean="0"/>
              <a:t>The Department of Labor will submit program specific plans and information related to the delivery of Title I activities such as: </a:t>
            </a:r>
          </a:p>
          <a:p>
            <a:r>
              <a:rPr lang="en-US" dirty="0" smtClean="0"/>
              <a:t>How statewide reserve funds are used and other formula funding provisions, </a:t>
            </a:r>
          </a:p>
          <a:p>
            <a:r>
              <a:rPr lang="en-US" dirty="0" smtClean="0"/>
              <a:t>Strategies to </a:t>
            </a:r>
            <a:r>
              <a:rPr lang="en-US" dirty="0" smtClean="0"/>
              <a:t>implement Rapid Response activities and layoff aversion,</a:t>
            </a:r>
          </a:p>
          <a:p>
            <a:r>
              <a:rPr lang="en-US" dirty="0" smtClean="0"/>
              <a:t>Implementation of Trade Adjustment Assistance activities, </a:t>
            </a:r>
          </a:p>
          <a:p>
            <a:r>
              <a:rPr lang="en-US" dirty="0" smtClean="0"/>
              <a:t>Use of specific training models (e.g. work-based training, OJT),</a:t>
            </a:r>
          </a:p>
          <a:p>
            <a:r>
              <a:rPr lang="en-US" dirty="0" smtClean="0"/>
              <a:t>Progress in incorporating Registered Apprenticeships into state strategy and services,</a:t>
            </a:r>
          </a:p>
          <a:p>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45174222"/>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a:bodyPr>
          <a:lstStyle/>
          <a:p>
            <a:pPr algn="ctr"/>
            <a:r>
              <a:rPr lang="en-US" sz="4800" b="1" dirty="0">
                <a:solidFill>
                  <a:schemeClr val="accent6">
                    <a:lumMod val="75000"/>
                  </a:schemeClr>
                </a:solidFill>
                <a:latin typeface="+mn-lt"/>
              </a:rPr>
              <a:t>Title I: Youth, Adult, Dislocated Worker</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ormAutofit/>
          </a:bodyPr>
          <a:lstStyle/>
          <a:p>
            <a:r>
              <a:rPr lang="en-US" dirty="0" smtClean="0"/>
              <a:t>Strategies for determining, implementing, and monitoring priority assistance for veterans, low-income individuals, basic skill deficient individuals, etc., </a:t>
            </a:r>
          </a:p>
          <a:p>
            <a:r>
              <a:rPr lang="en-US" dirty="0" smtClean="0"/>
              <a:t>Criteria for awarding grants for youth workforce investment activities, </a:t>
            </a:r>
          </a:p>
          <a:p>
            <a:r>
              <a:rPr lang="en-US" dirty="0" smtClean="0"/>
              <a:t>Strategies for improving outcomes for out-of-school youth and meeting 14 program elements for all WIOA eligible youth, </a:t>
            </a:r>
          </a:p>
          <a:p>
            <a:r>
              <a:rPr lang="en-US" dirty="0" smtClean="0"/>
              <a:t>Definitions for specific program requirements that are subject to state interpretation, and </a:t>
            </a:r>
          </a:p>
          <a:p>
            <a:r>
              <a:rPr lang="en-US" dirty="0" smtClean="0"/>
              <a:t>Any waiver requests with justification.</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45174222"/>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fontScale="90000"/>
          </a:bodyPr>
          <a:lstStyle/>
          <a:p>
            <a:pPr algn="ctr"/>
            <a:r>
              <a:rPr lang="en-US" sz="4800" b="1" dirty="0">
                <a:solidFill>
                  <a:schemeClr val="accent6">
                    <a:lumMod val="75000"/>
                  </a:schemeClr>
                </a:solidFill>
                <a:latin typeface="+mn-lt"/>
              </a:rPr>
              <a:t>Title II: Adult Education and Family Literacy </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nchor="ctr">
            <a:normAutofit/>
          </a:bodyPr>
          <a:lstStyle/>
          <a:p>
            <a:pPr algn="ctr">
              <a:buNone/>
            </a:pPr>
            <a:r>
              <a:rPr lang="en-US" sz="4000" b="1" dirty="0" smtClean="0"/>
              <a:t>Agency of Education </a:t>
            </a:r>
            <a:endParaRPr lang="en-US" sz="4000" b="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7284213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93A448E-BF84-42CF-8220-66378AD58B11}"/>
              </a:ext>
            </a:extLst>
          </p:cNvPr>
          <p:cNvSpPr>
            <a:spLocks noGrp="1"/>
          </p:cNvSpPr>
          <p:nvPr>
            <p:ph type="title"/>
          </p:nvPr>
        </p:nvSpPr>
        <p:spPr/>
        <p:txBody>
          <a:bodyPr>
            <a:normAutofit fontScale="90000"/>
          </a:bodyPr>
          <a:lstStyle/>
          <a:p>
            <a:pPr algn="ctr"/>
            <a:r>
              <a:rPr lang="en-US" sz="4800" b="1" dirty="0">
                <a:solidFill>
                  <a:schemeClr val="accent6">
                    <a:lumMod val="75000"/>
                  </a:schemeClr>
                </a:solidFill>
                <a:latin typeface="+mn-lt"/>
              </a:rPr>
              <a:t>Title III: Wagner-</a:t>
            </a:r>
            <a:r>
              <a:rPr lang="en-US" sz="4800" b="1" dirty="0" err="1" smtClean="0">
                <a:solidFill>
                  <a:schemeClr val="accent6">
                    <a:lumMod val="75000"/>
                  </a:schemeClr>
                </a:solidFill>
                <a:latin typeface="+mn-lt"/>
              </a:rPr>
              <a:t>Peyser</a:t>
            </a:r>
            <a:r>
              <a:rPr lang="en-US" sz="4800" b="1" dirty="0" smtClean="0">
                <a:solidFill>
                  <a:schemeClr val="accent6">
                    <a:lumMod val="75000"/>
                  </a:schemeClr>
                </a:solidFill>
                <a:latin typeface="+mn-lt"/>
              </a:rPr>
              <a:t> </a:t>
            </a:r>
            <a:br>
              <a:rPr lang="en-US" sz="4800" b="1" dirty="0" smtClean="0">
                <a:solidFill>
                  <a:schemeClr val="accent6">
                    <a:lumMod val="75000"/>
                  </a:schemeClr>
                </a:solidFill>
                <a:latin typeface="+mn-lt"/>
              </a:rPr>
            </a:br>
            <a:r>
              <a:rPr lang="en-US" sz="4800" b="1" dirty="0" smtClean="0">
                <a:solidFill>
                  <a:schemeClr val="accent6">
                    <a:lumMod val="75000"/>
                  </a:schemeClr>
                </a:solidFill>
                <a:latin typeface="+mn-lt"/>
              </a:rPr>
              <a:t>(</a:t>
            </a:r>
            <a:r>
              <a:rPr lang="en-US" sz="4800" b="1" dirty="0" smtClean="0">
                <a:solidFill>
                  <a:schemeClr val="accent6">
                    <a:lumMod val="75000"/>
                  </a:schemeClr>
                </a:solidFill>
                <a:latin typeface="+mn-lt"/>
              </a:rPr>
              <a:t>Employment Services)</a:t>
            </a:r>
            <a:endParaRPr lang="en-US" sz="4800" b="1"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014C40C-4424-45DD-840D-EE6C274C078B}"/>
              </a:ext>
            </a:extLst>
          </p:cNvPr>
          <p:cNvSpPr>
            <a:spLocks noGrp="1"/>
          </p:cNvSpPr>
          <p:nvPr>
            <p:ph idx="1"/>
          </p:nvPr>
        </p:nvSpPr>
        <p:spPr/>
        <p:txBody>
          <a:bodyPr/>
          <a:lstStyle/>
          <a:p>
            <a:pPr>
              <a:buNone/>
            </a:pPr>
            <a:r>
              <a:rPr lang="en-US" dirty="0" smtClean="0"/>
              <a:t>The Department of Labor will submit program specific plans and information related to the delivery of Title </a:t>
            </a:r>
            <a:r>
              <a:rPr lang="en-US" dirty="0" smtClean="0"/>
              <a:t>III </a:t>
            </a:r>
            <a:r>
              <a:rPr lang="en-US" dirty="0" smtClean="0"/>
              <a:t>activities such as:</a:t>
            </a:r>
            <a:r>
              <a:rPr lang="en-US" dirty="0" smtClean="0"/>
              <a:t> </a:t>
            </a:r>
          </a:p>
          <a:p>
            <a:r>
              <a:rPr lang="en-US" dirty="0" smtClean="0"/>
              <a:t>Training and professional development for staff</a:t>
            </a:r>
          </a:p>
          <a:p>
            <a:r>
              <a:rPr lang="en-US" dirty="0" smtClean="0"/>
              <a:t>Delivering employment services to employers &amp; jobseekers </a:t>
            </a:r>
          </a:p>
          <a:p>
            <a:r>
              <a:rPr lang="en-US" dirty="0" smtClean="0"/>
              <a:t>How state provides meaningful assistance to UI claimants to support re-employment, coordination of services, referrals, etc., </a:t>
            </a:r>
          </a:p>
          <a:p>
            <a:r>
              <a:rPr lang="en-US" dirty="0" smtClean="0"/>
              <a:t>Agricultural Outreach Plan (including assessment of need &amp; plans for outreach), </a:t>
            </a:r>
          </a:p>
          <a:p>
            <a:endParaRPr lang="en-US"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839960"/>
      </p:ext>
    </p:extLst>
  </p:cSld>
  <p:clrMapOvr>
    <a:masterClrMapping/>
  </p:clrMapOvr>
</p:sld>
</file>

<file path=ppt/theme/theme1.xml><?xml version="1.0" encoding="utf-8"?>
<a:theme xmlns:a="http://schemas.openxmlformats.org/drawingml/2006/main" name="DOL Slide Title Page Master">
  <a:themeElements>
    <a:clrScheme name="DOL Slide Title Page Master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DOL Slide Title Page Master">
      <a:majorFont>
        <a:latin typeface="Franklin Gothic Demi"/>
        <a:ea typeface=""/>
        <a:cs typeface=""/>
      </a:majorFont>
      <a:minorFont>
        <a:latin typeface="Franklin Gothic Dem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7934"/>
        </a:solidFill>
        <a:ln>
          <a:noFill/>
        </a:ln>
        <a:effectLst/>
        <a:extLst>
          <a:ext uri="{91240B29-F687-4F45-9708-019B960494DF}">
            <a14:hiddenLine xmlns:a14="http://schemas.microsoft.com/office/drawing/2010/main" xmlns:a="http://schemas.openxmlformats.org/drawingml/2006/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a="http://schemas.openxmlformats.org/drawingml/2006/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80000"/>
          </a:lnSpc>
          <a:spcBef>
            <a:spcPct val="0"/>
          </a:spcBef>
          <a:spcAft>
            <a:spcPct val="0"/>
          </a:spcAft>
          <a:buClrTx/>
          <a:buSzTx/>
          <a:buFontTx/>
          <a:buNone/>
          <a:tabLst/>
          <a:defRPr kumimoji="0" lang="en-US" altLang="en-US" sz="1200" b="0" i="0" u="none" strike="noStrike" cap="none" normalizeH="0" baseline="0" smtClean="0">
            <a:ln>
              <a:noFill/>
            </a:ln>
            <a:solidFill>
              <a:schemeClr val="bg1"/>
            </a:solidFill>
            <a:effectLst/>
            <a:latin typeface="Franklin Gothic Demi" panose="020B0703020102020204" pitchFamily="34" charset="0"/>
          </a:defRPr>
        </a:defPPr>
      </a:lstStyle>
    </a:spDef>
    <a:lnDef>
      <a:spPr bwMode="auto">
        <a:xfrm>
          <a:off x="0" y="0"/>
          <a:ext cx="1" cy="1"/>
        </a:xfrm>
        <a:custGeom>
          <a:avLst/>
          <a:gdLst/>
          <a:ahLst/>
          <a:cxnLst/>
          <a:rect l="0" t="0" r="0" b="0"/>
          <a:pathLst/>
        </a:custGeom>
        <a:solidFill>
          <a:srgbClr val="007934"/>
        </a:solidFill>
        <a:ln>
          <a:noFill/>
        </a:ln>
        <a:effectLst/>
        <a:extLst>
          <a:ext uri="{91240B29-F687-4F45-9708-019B960494DF}">
            <a14:hiddenLine xmlns:a14="http://schemas.microsoft.com/office/drawing/2010/main" xmlns:a="http://schemas.openxmlformats.org/drawingml/2006/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a="http://schemas.openxmlformats.org/drawingml/2006/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80000"/>
          </a:lnSpc>
          <a:spcBef>
            <a:spcPct val="0"/>
          </a:spcBef>
          <a:spcAft>
            <a:spcPct val="0"/>
          </a:spcAft>
          <a:buClrTx/>
          <a:buSzTx/>
          <a:buFontTx/>
          <a:buNone/>
          <a:tabLst/>
          <a:defRPr kumimoji="0" lang="en-US" altLang="en-US" sz="1200" b="0" i="0" u="none" strike="noStrike" cap="none" normalizeH="0" baseline="0" smtClean="0">
            <a:ln>
              <a:noFill/>
            </a:ln>
            <a:solidFill>
              <a:schemeClr val="bg1"/>
            </a:solidFill>
            <a:effectLst/>
            <a:latin typeface="Franklin Gothic Demi" panose="020B0703020102020204" pitchFamily="34" charset="0"/>
          </a:defRPr>
        </a:defPPr>
      </a:lstStyle>
    </a:lnDef>
  </a:objectDefaults>
  <a:extraClrSchemeLst>
    <a:extraClrScheme>
      <a:clrScheme name="DOL Slide Title Page Master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DOL Slide Title Page Master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DOL Slide Title Page Master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a="http://schemas.openxmlformats.org/drawingml/2006/main" xmlns="" name="VDOL VTBar PP 2018 Updated" id="{7AEF1C1A-A240-4189-8421-7C48653D1C7D}" vid="{728E9861-4E12-46B8-A523-9CC9F2B15BD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VDOL VTBar PP 2018 Updated" id="{7AEF1C1A-A240-4189-8421-7C48653D1C7D}" vid="{7E7FC5BA-7C6B-47F1-A339-3B04101CAB1E}"/>
    </a:ext>
  </a:extLst>
</a:theme>
</file>

<file path=ppt/theme/theme3.xml><?xml version="1.0" encoding="utf-8"?>
<a:theme xmlns:a="http://schemas.openxmlformats.org/drawingml/2006/main" name="1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VDOL VTBar PP 2018 Updated" id="{7AEF1C1A-A240-4189-8421-7C48653D1C7D}" vid="{5BD2DFAA-E647-4916-97F7-81012CB2F5E1}"/>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VDOL VTBar PP 2018 Updated</Template>
  <TotalTime>425</TotalTime>
  <Words>1415</Words>
  <Application>Microsoft Macintosh PowerPoint</Application>
  <PresentationFormat>Custom</PresentationFormat>
  <Paragraphs>107</Paragraphs>
  <Slides>18</Slides>
  <Notes>1</Notes>
  <HiddenSlides>0</HiddenSlides>
  <MMClips>0</MMClips>
  <ScaleCrop>false</ScaleCrop>
  <HeadingPairs>
    <vt:vector size="4" baseType="variant">
      <vt:variant>
        <vt:lpstr>Design Template</vt:lpstr>
      </vt:variant>
      <vt:variant>
        <vt:i4>3</vt:i4>
      </vt:variant>
      <vt:variant>
        <vt:lpstr>Slide Titles</vt:lpstr>
      </vt:variant>
      <vt:variant>
        <vt:i4>18</vt:i4>
      </vt:variant>
    </vt:vector>
  </HeadingPairs>
  <TitlesOfParts>
    <vt:vector size="21" baseType="lpstr">
      <vt:lpstr>DOL Slide Title Page Master</vt:lpstr>
      <vt:lpstr>Custom Design</vt:lpstr>
      <vt:lpstr>1_Custom Design</vt:lpstr>
      <vt:lpstr>2020 WIOA State Plan  Parts and Process </vt:lpstr>
      <vt:lpstr>State Plan Explained </vt:lpstr>
      <vt:lpstr>State Plan Explained (cont.) </vt:lpstr>
      <vt:lpstr>SWDB Role</vt:lpstr>
      <vt:lpstr>SWDB Role (cont.) </vt:lpstr>
      <vt:lpstr>Title I: Youth, Adult, Dislocated Worker</vt:lpstr>
      <vt:lpstr>Title I: Youth, Adult, Dislocated Worker</vt:lpstr>
      <vt:lpstr>Title II: Adult Education and Family Literacy </vt:lpstr>
      <vt:lpstr>Title III: Wagner-Peyser  (Employment Services)</vt:lpstr>
      <vt:lpstr>Title IV: Vocational Rehabilitation </vt:lpstr>
      <vt:lpstr>Strategic Elements</vt:lpstr>
      <vt:lpstr>Operational Elements</vt:lpstr>
      <vt:lpstr>Operational Elements (cont.)</vt:lpstr>
      <vt:lpstr>Operating Systems &amp; Policies </vt:lpstr>
      <vt:lpstr>Process: Transparency </vt:lpstr>
      <vt:lpstr>Timeline</vt:lpstr>
      <vt:lpstr>Slide 17</vt:lpstr>
      <vt:lpstr>Discussion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Trends &amp; Strategic Initiatives</dc:title>
  <dc:creator>Barewicz, Mathew</dc:creator>
  <cp:lastModifiedBy>Sarah Buxton</cp:lastModifiedBy>
  <cp:revision>22</cp:revision>
  <cp:lastPrinted>2019-02-12T03:22:34Z</cp:lastPrinted>
  <dcterms:created xsi:type="dcterms:W3CDTF">2019-04-18T08:26:03Z</dcterms:created>
  <dcterms:modified xsi:type="dcterms:W3CDTF">2019-04-18T10:19:15Z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ies>
</file>