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5.jpg" ContentType="image/jpeg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0"/>
  </p:notesMasterIdLst>
  <p:sldIdLst>
    <p:sldId id="260" r:id="rId5"/>
    <p:sldId id="256" r:id="rId6"/>
    <p:sldId id="257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95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8C0561-7941-1A47-9A12-ECC0C74A7376}" v="1717" dt="2022-02-07T23:24:42.478"/>
    <p1510:client id="{77BEC620-A417-7849-8235-42D2A61AA0E5}" v="1844" dt="2022-02-07T17:41:15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6"/>
    <p:restoredTop sz="94567"/>
  </p:normalViewPr>
  <p:slideViewPr>
    <p:cSldViewPr snapToGrid="0" snapToObjects="1">
      <p:cViewPr varScale="1">
        <p:scale>
          <a:sx n="99" d="100"/>
          <a:sy n="99" d="100"/>
        </p:scale>
        <p:origin x="1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a36891a9-6b8f-4f92-95e6-7196d8386a14" providerId="ADAL" clId="{77BEC620-A417-7849-8235-42D2A61AA0E5}"/>
    <pc:docChg chg="custSel mod addSld delSld modSld">
      <pc:chgData name=" " userId="a36891a9-6b8f-4f92-95e6-7196d8386a14" providerId="ADAL" clId="{77BEC620-A417-7849-8235-42D2A61AA0E5}" dt="2022-02-07T17:41:15.862" v="2761"/>
      <pc:docMkLst>
        <pc:docMk/>
      </pc:docMkLst>
      <pc:sldChg chg="addSp delSp modSp mod">
        <pc:chgData name=" " userId="a36891a9-6b8f-4f92-95e6-7196d8386a14" providerId="ADAL" clId="{77BEC620-A417-7849-8235-42D2A61AA0E5}" dt="2022-02-07T16:19:05.814" v="454" actId="14100"/>
        <pc:sldMkLst>
          <pc:docMk/>
          <pc:sldMk cId="3673564127" sldId="257"/>
        </pc:sldMkLst>
        <pc:spChg chg="del">
          <ac:chgData name=" " userId="a36891a9-6b8f-4f92-95e6-7196d8386a14" providerId="ADAL" clId="{77BEC620-A417-7849-8235-42D2A61AA0E5}" dt="2022-02-07T15:58:40.245" v="1" actId="478"/>
          <ac:spMkLst>
            <pc:docMk/>
            <pc:sldMk cId="3673564127" sldId="257"/>
            <ac:spMk id="2" creationId="{3B515A42-8E34-5C41-9D05-93F29C64B72B}"/>
          </ac:spMkLst>
        </pc:spChg>
        <pc:spChg chg="del">
          <ac:chgData name=" " userId="a36891a9-6b8f-4f92-95e6-7196d8386a14" providerId="ADAL" clId="{77BEC620-A417-7849-8235-42D2A61AA0E5}" dt="2022-02-07T15:58:35.850" v="0"/>
          <ac:spMkLst>
            <pc:docMk/>
            <pc:sldMk cId="3673564127" sldId="257"/>
            <ac:spMk id="3" creationId="{92A92205-5EF9-AF4D-BABA-EE4DD9BC2CD5}"/>
          </ac:spMkLst>
        </pc:spChg>
        <pc:picChg chg="add mod">
          <ac:chgData name=" " userId="a36891a9-6b8f-4f92-95e6-7196d8386a14" providerId="ADAL" clId="{77BEC620-A417-7849-8235-42D2A61AA0E5}" dt="2022-02-07T16:19:05.814" v="454" actId="14100"/>
          <ac:picMkLst>
            <pc:docMk/>
            <pc:sldMk cId="3673564127" sldId="257"/>
            <ac:picMk id="5" creationId="{12B8A77C-06F5-6D4A-8935-5AE1255A0727}"/>
          </ac:picMkLst>
        </pc:picChg>
      </pc:sldChg>
      <pc:sldChg chg="addSp delSp modSp new mod">
        <pc:chgData name=" " userId="a36891a9-6b8f-4f92-95e6-7196d8386a14" providerId="ADAL" clId="{77BEC620-A417-7849-8235-42D2A61AA0E5}" dt="2022-02-07T17:41:15.862" v="2761"/>
        <pc:sldMkLst>
          <pc:docMk/>
          <pc:sldMk cId="450239945" sldId="258"/>
        </pc:sldMkLst>
        <pc:spChg chg="del mod">
          <ac:chgData name=" " userId="a36891a9-6b8f-4f92-95e6-7196d8386a14" providerId="ADAL" clId="{77BEC620-A417-7849-8235-42D2A61AA0E5}" dt="2022-02-07T16:09:22.870" v="65" actId="478"/>
          <ac:spMkLst>
            <pc:docMk/>
            <pc:sldMk cId="450239945" sldId="258"/>
            <ac:spMk id="2" creationId="{965B881C-1E80-5947-B73D-E9F9F899B27B}"/>
          </ac:spMkLst>
        </pc:spChg>
        <pc:spChg chg="del">
          <ac:chgData name=" " userId="a36891a9-6b8f-4f92-95e6-7196d8386a14" providerId="ADAL" clId="{77BEC620-A417-7849-8235-42D2A61AA0E5}" dt="2022-02-07T16:05:42.777" v="11" actId="1032"/>
          <ac:spMkLst>
            <pc:docMk/>
            <pc:sldMk cId="450239945" sldId="258"/>
            <ac:spMk id="3" creationId="{E74F5505-01B5-944C-8D9A-F42F7EE44EF2}"/>
          </ac:spMkLst>
        </pc:spChg>
        <pc:spChg chg="add del mod">
          <ac:chgData name=" " userId="a36891a9-6b8f-4f92-95e6-7196d8386a14" providerId="ADAL" clId="{77BEC620-A417-7849-8235-42D2A61AA0E5}" dt="2022-02-07T16:09:25.246" v="66" actId="478"/>
          <ac:spMkLst>
            <pc:docMk/>
            <pc:sldMk cId="450239945" sldId="258"/>
            <ac:spMk id="6" creationId="{11E1590B-4256-3647-A42E-4F5F9AD5F87A}"/>
          </ac:spMkLst>
        </pc:spChg>
        <pc:spChg chg="add del mod">
          <ac:chgData name=" " userId="a36891a9-6b8f-4f92-95e6-7196d8386a14" providerId="ADAL" clId="{77BEC620-A417-7849-8235-42D2A61AA0E5}" dt="2022-02-07T16:58:14.820" v="2210" actId="478"/>
          <ac:spMkLst>
            <pc:docMk/>
            <pc:sldMk cId="450239945" sldId="258"/>
            <ac:spMk id="7" creationId="{3E0AA66D-6829-4B46-9E83-02E762C23EDE}"/>
          </ac:spMkLst>
        </pc:spChg>
        <pc:spChg chg="add mod">
          <ac:chgData name=" " userId="a36891a9-6b8f-4f92-95e6-7196d8386a14" providerId="ADAL" clId="{77BEC620-A417-7849-8235-42D2A61AA0E5}" dt="2022-02-07T17:17:36.228" v="2511" actId="1582"/>
          <ac:spMkLst>
            <pc:docMk/>
            <pc:sldMk cId="450239945" sldId="258"/>
            <ac:spMk id="8" creationId="{958026B9-01E5-F141-8F53-C6C450C8243B}"/>
          </ac:spMkLst>
        </pc:spChg>
        <pc:spChg chg="add mod">
          <ac:chgData name=" " userId="a36891a9-6b8f-4f92-95e6-7196d8386a14" providerId="ADAL" clId="{77BEC620-A417-7849-8235-42D2A61AA0E5}" dt="2022-02-07T17:17:46.901" v="2513" actId="1582"/>
          <ac:spMkLst>
            <pc:docMk/>
            <pc:sldMk cId="450239945" sldId="258"/>
            <ac:spMk id="9" creationId="{6901F4BB-9BCC-F24D-90A3-72BCB263C54E}"/>
          </ac:spMkLst>
        </pc:spChg>
        <pc:graphicFrameChg chg="add mod modGraphic">
          <ac:chgData name=" " userId="a36891a9-6b8f-4f92-95e6-7196d8386a14" providerId="ADAL" clId="{77BEC620-A417-7849-8235-42D2A61AA0E5}" dt="2022-02-07T17:41:15.862" v="2761"/>
          <ac:graphicFrameMkLst>
            <pc:docMk/>
            <pc:sldMk cId="450239945" sldId="258"/>
            <ac:graphicFrameMk id="4" creationId="{956AB1D6-7707-9347-AEFD-DB1008D36BC8}"/>
          </ac:graphicFrameMkLst>
        </pc:graphicFrameChg>
      </pc:sldChg>
      <pc:sldChg chg="addSp delSp modSp new mod setBg delDesignElem">
        <pc:chgData name=" " userId="a36891a9-6b8f-4f92-95e6-7196d8386a14" providerId="ADAL" clId="{77BEC620-A417-7849-8235-42D2A61AA0E5}" dt="2022-02-07T17:40:38.903" v="2753" actId="33524"/>
        <pc:sldMkLst>
          <pc:docMk/>
          <pc:sldMk cId="3712713796" sldId="259"/>
        </pc:sldMkLst>
        <pc:spChg chg="mod">
          <ac:chgData name=" " userId="a36891a9-6b8f-4f92-95e6-7196d8386a14" providerId="ADAL" clId="{77BEC620-A417-7849-8235-42D2A61AA0E5}" dt="2022-02-07T17:35:35.917" v="2718" actId="1076"/>
          <ac:spMkLst>
            <pc:docMk/>
            <pc:sldMk cId="3712713796" sldId="259"/>
            <ac:spMk id="2" creationId="{09F4B4B6-5AFF-4144-9BC8-27BC0BF5A990}"/>
          </ac:spMkLst>
        </pc:spChg>
        <pc:spChg chg="mod">
          <ac:chgData name=" " userId="a36891a9-6b8f-4f92-95e6-7196d8386a14" providerId="ADAL" clId="{77BEC620-A417-7849-8235-42D2A61AA0E5}" dt="2022-02-07T17:40:38.903" v="2753" actId="33524"/>
          <ac:spMkLst>
            <pc:docMk/>
            <pc:sldMk cId="3712713796" sldId="259"/>
            <ac:spMk id="3" creationId="{8F5FFCE9-F404-1945-ADAF-D126F6FF6064}"/>
          </ac:spMkLst>
        </pc:spChg>
        <pc:spChg chg="add del mod">
          <ac:chgData name=" " userId="a36891a9-6b8f-4f92-95e6-7196d8386a14" providerId="ADAL" clId="{77BEC620-A417-7849-8235-42D2A61AA0E5}" dt="2022-02-07T17:11:42.436" v="2457" actId="478"/>
          <ac:spMkLst>
            <pc:docMk/>
            <pc:sldMk cId="3712713796" sldId="259"/>
            <ac:spMk id="4" creationId="{CB479066-0AED-B94A-9FEC-43237E81837C}"/>
          </ac:spMkLst>
        </pc:spChg>
        <pc:spChg chg="add mod">
          <ac:chgData name=" " userId="a36891a9-6b8f-4f92-95e6-7196d8386a14" providerId="ADAL" clId="{77BEC620-A417-7849-8235-42D2A61AA0E5}" dt="2022-02-07T17:37:26.151" v="2752" actId="20577"/>
          <ac:spMkLst>
            <pc:docMk/>
            <pc:sldMk cId="3712713796" sldId="259"/>
            <ac:spMk id="5" creationId="{62213736-079C-9049-B199-F65DA92F6B38}"/>
          </ac:spMkLst>
        </pc:spChg>
        <pc:spChg chg="add del mod">
          <ac:chgData name=" " userId="a36891a9-6b8f-4f92-95e6-7196d8386a14" providerId="ADAL" clId="{77BEC620-A417-7849-8235-42D2A61AA0E5}" dt="2022-02-07T17:12:09.637" v="2461"/>
          <ac:spMkLst>
            <pc:docMk/>
            <pc:sldMk cId="3712713796" sldId="259"/>
            <ac:spMk id="7" creationId="{1C41E321-6A14-7244-BCFF-72A34526F0C4}"/>
          </ac:spMkLst>
        </pc:spChg>
        <pc:spChg chg="add del">
          <ac:chgData name=" " userId="a36891a9-6b8f-4f92-95e6-7196d8386a14" providerId="ADAL" clId="{77BEC620-A417-7849-8235-42D2A61AA0E5}" dt="2022-02-07T17:12:30.960" v="2463"/>
          <ac:spMkLst>
            <pc:docMk/>
            <pc:sldMk cId="3712713796" sldId="259"/>
            <ac:spMk id="10" creationId="{4C608BEB-860E-4094-8511-78603564A75E}"/>
          </ac:spMkLst>
        </pc:spChg>
        <pc:spChg chg="add del mod">
          <ac:chgData name=" " userId="a36891a9-6b8f-4f92-95e6-7196d8386a14" providerId="ADAL" clId="{77BEC620-A417-7849-8235-42D2A61AA0E5}" dt="2022-02-07T17:21:07.152" v="2548" actId="478"/>
          <ac:spMkLst>
            <pc:docMk/>
            <pc:sldMk cId="3712713796" sldId="259"/>
            <ac:spMk id="11" creationId="{D4B0EA1C-A5D1-5849-BC40-033B3ECA3EF5}"/>
          </ac:spMkLst>
        </pc:spChg>
        <pc:spChg chg="add del mod">
          <ac:chgData name=" " userId="a36891a9-6b8f-4f92-95e6-7196d8386a14" providerId="ADAL" clId="{77BEC620-A417-7849-8235-42D2A61AA0E5}" dt="2022-02-07T17:24:15.654" v="2578" actId="478"/>
          <ac:spMkLst>
            <pc:docMk/>
            <pc:sldMk cId="3712713796" sldId="259"/>
            <ac:spMk id="15" creationId="{862B4B37-F46E-6948-9DB2-F93EEC1D36A5}"/>
          </ac:spMkLst>
        </pc:spChg>
        <pc:spChg chg="add mod">
          <ac:chgData name=" " userId="a36891a9-6b8f-4f92-95e6-7196d8386a14" providerId="ADAL" clId="{77BEC620-A417-7849-8235-42D2A61AA0E5}" dt="2022-02-07T17:32:20.826" v="2682" actId="207"/>
          <ac:spMkLst>
            <pc:docMk/>
            <pc:sldMk cId="3712713796" sldId="259"/>
            <ac:spMk id="16" creationId="{123B309B-A57A-2442-9DBB-831F736876CD}"/>
          </ac:spMkLst>
        </pc:spChg>
        <pc:spChg chg="add mod">
          <ac:chgData name=" " userId="a36891a9-6b8f-4f92-95e6-7196d8386a14" providerId="ADAL" clId="{77BEC620-A417-7849-8235-42D2A61AA0E5}" dt="2022-02-07T17:35:29.432" v="2717" actId="14100"/>
          <ac:spMkLst>
            <pc:docMk/>
            <pc:sldMk cId="3712713796" sldId="259"/>
            <ac:spMk id="17" creationId="{9A517C99-C705-5243-AC5A-27E5770204F8}"/>
          </ac:spMkLst>
        </pc:spChg>
        <pc:graphicFrameChg chg="add del mod modGraphic">
          <ac:chgData name=" " userId="a36891a9-6b8f-4f92-95e6-7196d8386a14" providerId="ADAL" clId="{77BEC620-A417-7849-8235-42D2A61AA0E5}" dt="2022-02-07T17:11:24.349" v="2456" actId="478"/>
          <ac:graphicFrameMkLst>
            <pc:docMk/>
            <pc:sldMk cId="3712713796" sldId="259"/>
            <ac:graphicFrameMk id="6" creationId="{1CB31C49-8B45-2649-BE0E-891C19C3ED50}"/>
          </ac:graphicFrameMkLst>
        </pc:graphicFrameChg>
        <pc:picChg chg="add del mod">
          <ac:chgData name=" " userId="a36891a9-6b8f-4f92-95e6-7196d8386a14" providerId="ADAL" clId="{77BEC620-A417-7849-8235-42D2A61AA0E5}" dt="2022-02-07T17:18:32.620" v="2521" actId="478"/>
          <ac:picMkLst>
            <pc:docMk/>
            <pc:sldMk cId="3712713796" sldId="259"/>
            <ac:picMk id="9" creationId="{1FFC5C3B-FC8A-274E-AA4F-76B7D63F30FF}"/>
          </ac:picMkLst>
        </pc:picChg>
        <pc:picChg chg="add del mod">
          <ac:chgData name=" " userId="a36891a9-6b8f-4f92-95e6-7196d8386a14" providerId="ADAL" clId="{77BEC620-A417-7849-8235-42D2A61AA0E5}" dt="2022-02-07T17:23:40.991" v="2576" actId="478"/>
          <ac:picMkLst>
            <pc:docMk/>
            <pc:sldMk cId="3712713796" sldId="259"/>
            <ac:picMk id="14" creationId="{149D7921-1ED8-DE46-B805-C605342F7740}"/>
          </ac:picMkLst>
        </pc:picChg>
        <pc:cxnChg chg="add del">
          <ac:chgData name=" " userId="a36891a9-6b8f-4f92-95e6-7196d8386a14" providerId="ADAL" clId="{77BEC620-A417-7849-8235-42D2A61AA0E5}" dt="2022-02-07T17:12:30.960" v="2463"/>
          <ac:cxnSpMkLst>
            <pc:docMk/>
            <pc:sldMk cId="3712713796" sldId="259"/>
            <ac:cxnSpMk id="12" creationId="{1F16A8D4-FE87-4604-88B2-394B5D1EB437}"/>
          </ac:cxnSpMkLst>
        </pc:cxnChg>
      </pc:sldChg>
      <pc:sldChg chg="add del">
        <pc:chgData name=" " userId="a36891a9-6b8f-4f92-95e6-7196d8386a14" providerId="ADAL" clId="{77BEC620-A417-7849-8235-42D2A61AA0E5}" dt="2022-02-07T17:13:31.573" v="2466" actId="2696"/>
        <pc:sldMkLst>
          <pc:docMk/>
          <pc:sldMk cId="975950246" sldId="260"/>
        </pc:sldMkLst>
      </pc:sldChg>
    </pc:docChg>
  </pc:docChgLst>
  <pc:docChgLst>
    <pc:chgData name="Mary Anne Sheahan" userId="79ce0019-40e9-4c10-aa92-3f7a5be0ab6b" providerId="ADAL" clId="{5B8C0561-7941-1A47-9A12-ECC0C74A7376}"/>
    <pc:docChg chg="undo custSel addSld modSld sldOrd">
      <pc:chgData name="Mary Anne Sheahan" userId="79ce0019-40e9-4c10-aa92-3f7a5be0ab6b" providerId="ADAL" clId="{5B8C0561-7941-1A47-9A12-ECC0C74A7376}" dt="2022-02-07T23:24:42.478" v="3565" actId="20577"/>
      <pc:docMkLst>
        <pc:docMk/>
      </pc:docMkLst>
      <pc:sldChg chg="addSp modSp mod">
        <pc:chgData name="Mary Anne Sheahan" userId="79ce0019-40e9-4c10-aa92-3f7a5be0ab6b" providerId="ADAL" clId="{5B8C0561-7941-1A47-9A12-ECC0C74A7376}" dt="2022-02-07T23:21:15.668" v="3479" actId="1076"/>
        <pc:sldMkLst>
          <pc:docMk/>
          <pc:sldMk cId="2625507056" sldId="256"/>
        </pc:sldMkLst>
        <pc:spChg chg="mod">
          <ac:chgData name="Mary Anne Sheahan" userId="79ce0019-40e9-4c10-aa92-3f7a5be0ab6b" providerId="ADAL" clId="{5B8C0561-7941-1A47-9A12-ECC0C74A7376}" dt="2022-02-07T22:22:55.067" v="2760" actId="122"/>
          <ac:spMkLst>
            <pc:docMk/>
            <pc:sldMk cId="2625507056" sldId="256"/>
            <ac:spMk id="6" creationId="{F4939F67-585E-6842-8A61-FA29A2EF808F}"/>
          </ac:spMkLst>
        </pc:spChg>
        <pc:spChg chg="mod">
          <ac:chgData name="Mary Anne Sheahan" userId="79ce0019-40e9-4c10-aa92-3f7a5be0ab6b" providerId="ADAL" clId="{5B8C0561-7941-1A47-9A12-ECC0C74A7376}" dt="2022-02-07T23:21:15.668" v="3479" actId="1076"/>
          <ac:spMkLst>
            <pc:docMk/>
            <pc:sldMk cId="2625507056" sldId="256"/>
            <ac:spMk id="7" creationId="{EB58D2DB-5089-BD43-9505-C9EF3EF22FB6}"/>
          </ac:spMkLst>
        </pc:spChg>
        <pc:picChg chg="add mod">
          <ac:chgData name="Mary Anne Sheahan" userId="79ce0019-40e9-4c10-aa92-3f7a5be0ab6b" providerId="ADAL" clId="{5B8C0561-7941-1A47-9A12-ECC0C74A7376}" dt="2022-02-07T22:33:44.539" v="2898" actId="14100"/>
          <ac:picMkLst>
            <pc:docMk/>
            <pc:sldMk cId="2625507056" sldId="256"/>
            <ac:picMk id="3" creationId="{59175CF3-5601-764D-BFDC-2526645CD19C}"/>
          </ac:picMkLst>
        </pc:picChg>
        <pc:picChg chg="mod">
          <ac:chgData name="Mary Anne Sheahan" userId="79ce0019-40e9-4c10-aa92-3f7a5be0ab6b" providerId="ADAL" clId="{5B8C0561-7941-1A47-9A12-ECC0C74A7376}" dt="2022-02-07T22:22:32.728" v="2759" actId="207"/>
          <ac:picMkLst>
            <pc:docMk/>
            <pc:sldMk cId="2625507056" sldId="256"/>
            <ac:picMk id="5" creationId="{FBA0272D-1A6F-E34A-B15B-3D9E4300FBDB}"/>
          </ac:picMkLst>
        </pc:picChg>
      </pc:sldChg>
      <pc:sldChg chg="addSp modSp mod">
        <pc:chgData name="Mary Anne Sheahan" userId="79ce0019-40e9-4c10-aa92-3f7a5be0ab6b" providerId="ADAL" clId="{5B8C0561-7941-1A47-9A12-ECC0C74A7376}" dt="2022-02-07T23:21:32.456" v="3482" actId="14100"/>
        <pc:sldMkLst>
          <pc:docMk/>
          <pc:sldMk cId="3673564127" sldId="257"/>
        </pc:sldMkLst>
        <pc:spChg chg="add mod">
          <ac:chgData name="Mary Anne Sheahan" userId="79ce0019-40e9-4c10-aa92-3f7a5be0ab6b" providerId="ADAL" clId="{5B8C0561-7941-1A47-9A12-ECC0C74A7376}" dt="2022-02-07T22:59:50.797" v="3196" actId="1076"/>
          <ac:spMkLst>
            <pc:docMk/>
            <pc:sldMk cId="3673564127" sldId="257"/>
            <ac:spMk id="2" creationId="{AB8593EF-7829-244B-B33A-45FE96842361}"/>
          </ac:spMkLst>
        </pc:spChg>
        <pc:picChg chg="add mod">
          <ac:chgData name="Mary Anne Sheahan" userId="79ce0019-40e9-4c10-aa92-3f7a5be0ab6b" providerId="ADAL" clId="{5B8C0561-7941-1A47-9A12-ECC0C74A7376}" dt="2022-02-07T23:21:32.456" v="3482" actId="14100"/>
          <ac:picMkLst>
            <pc:docMk/>
            <pc:sldMk cId="3673564127" sldId="257"/>
            <ac:picMk id="4" creationId="{15225452-FA24-0645-B679-3A67F1422AB8}"/>
          </ac:picMkLst>
        </pc:picChg>
        <pc:picChg chg="mod modCrop">
          <ac:chgData name="Mary Anne Sheahan" userId="79ce0019-40e9-4c10-aa92-3f7a5be0ab6b" providerId="ADAL" clId="{5B8C0561-7941-1A47-9A12-ECC0C74A7376}" dt="2022-02-07T22:59:33.965" v="3194" actId="1035"/>
          <ac:picMkLst>
            <pc:docMk/>
            <pc:sldMk cId="3673564127" sldId="257"/>
            <ac:picMk id="5" creationId="{12B8A77C-06F5-6D4A-8935-5AE1255A0727}"/>
          </ac:picMkLst>
        </pc:picChg>
      </pc:sldChg>
      <pc:sldChg chg="modSp mod">
        <pc:chgData name="Mary Anne Sheahan" userId="79ce0019-40e9-4c10-aa92-3f7a5be0ab6b" providerId="ADAL" clId="{5B8C0561-7941-1A47-9A12-ECC0C74A7376}" dt="2022-02-07T23:24:42.478" v="3565" actId="20577"/>
        <pc:sldMkLst>
          <pc:docMk/>
          <pc:sldMk cId="450239945" sldId="258"/>
        </pc:sldMkLst>
        <pc:spChg chg="mod">
          <ac:chgData name="Mary Anne Sheahan" userId="79ce0019-40e9-4c10-aa92-3f7a5be0ab6b" providerId="ADAL" clId="{5B8C0561-7941-1A47-9A12-ECC0C74A7376}" dt="2022-02-07T21:35:23.380" v="692" actId="14100"/>
          <ac:spMkLst>
            <pc:docMk/>
            <pc:sldMk cId="450239945" sldId="258"/>
            <ac:spMk id="8" creationId="{958026B9-01E5-F141-8F53-C6C450C8243B}"/>
          </ac:spMkLst>
        </pc:spChg>
        <pc:graphicFrameChg chg="mod modGraphic">
          <ac:chgData name="Mary Anne Sheahan" userId="79ce0019-40e9-4c10-aa92-3f7a5be0ab6b" providerId="ADAL" clId="{5B8C0561-7941-1A47-9A12-ECC0C74A7376}" dt="2022-02-07T23:24:42.478" v="3565" actId="20577"/>
          <ac:graphicFrameMkLst>
            <pc:docMk/>
            <pc:sldMk cId="450239945" sldId="258"/>
            <ac:graphicFrameMk id="4" creationId="{956AB1D6-7707-9347-AEFD-DB1008D36BC8}"/>
          </ac:graphicFrameMkLst>
        </pc:graphicFrameChg>
      </pc:sldChg>
      <pc:sldChg chg="addSp modSp mod ord">
        <pc:chgData name="Mary Anne Sheahan" userId="79ce0019-40e9-4c10-aa92-3f7a5be0ab6b" providerId="ADAL" clId="{5B8C0561-7941-1A47-9A12-ECC0C74A7376}" dt="2022-02-07T23:23:40.092" v="3539" actId="20577"/>
        <pc:sldMkLst>
          <pc:docMk/>
          <pc:sldMk cId="3712713796" sldId="259"/>
        </pc:sldMkLst>
        <pc:spChg chg="mod">
          <ac:chgData name="Mary Anne Sheahan" userId="79ce0019-40e9-4c10-aa92-3f7a5be0ab6b" providerId="ADAL" clId="{5B8C0561-7941-1A47-9A12-ECC0C74A7376}" dt="2022-02-07T23:17:39.080" v="3414" actId="20577"/>
          <ac:spMkLst>
            <pc:docMk/>
            <pc:sldMk cId="3712713796" sldId="259"/>
            <ac:spMk id="3" creationId="{8F5FFCE9-F404-1945-ADAF-D126F6FF6064}"/>
          </ac:spMkLst>
        </pc:spChg>
        <pc:spChg chg="add mod">
          <ac:chgData name="Mary Anne Sheahan" userId="79ce0019-40e9-4c10-aa92-3f7a5be0ab6b" providerId="ADAL" clId="{5B8C0561-7941-1A47-9A12-ECC0C74A7376}" dt="2022-02-07T22:46:05.565" v="2951" actId="14100"/>
          <ac:spMkLst>
            <pc:docMk/>
            <pc:sldMk cId="3712713796" sldId="259"/>
            <ac:spMk id="4" creationId="{191FC36D-B6E4-A247-9416-C92902E02E6A}"/>
          </ac:spMkLst>
        </pc:spChg>
        <pc:spChg chg="mod">
          <ac:chgData name="Mary Anne Sheahan" userId="79ce0019-40e9-4c10-aa92-3f7a5be0ab6b" providerId="ADAL" clId="{5B8C0561-7941-1A47-9A12-ECC0C74A7376}" dt="2022-02-07T23:23:40.092" v="3539" actId="20577"/>
          <ac:spMkLst>
            <pc:docMk/>
            <pc:sldMk cId="3712713796" sldId="259"/>
            <ac:spMk id="5" creationId="{62213736-079C-9049-B199-F65DA92F6B38}"/>
          </ac:spMkLst>
        </pc:spChg>
        <pc:spChg chg="mod">
          <ac:chgData name="Mary Anne Sheahan" userId="79ce0019-40e9-4c10-aa92-3f7a5be0ab6b" providerId="ADAL" clId="{5B8C0561-7941-1A47-9A12-ECC0C74A7376}" dt="2022-02-07T22:31:13.687" v="2888" actId="207"/>
          <ac:spMkLst>
            <pc:docMk/>
            <pc:sldMk cId="3712713796" sldId="259"/>
            <ac:spMk id="16" creationId="{123B309B-A57A-2442-9DBB-831F736876CD}"/>
          </ac:spMkLst>
        </pc:spChg>
        <pc:spChg chg="mod">
          <ac:chgData name="Mary Anne Sheahan" userId="79ce0019-40e9-4c10-aa92-3f7a5be0ab6b" providerId="ADAL" clId="{5B8C0561-7941-1A47-9A12-ECC0C74A7376}" dt="2022-02-07T23:19:10.866" v="3463" actId="14100"/>
          <ac:spMkLst>
            <pc:docMk/>
            <pc:sldMk cId="3712713796" sldId="259"/>
            <ac:spMk id="17" creationId="{9A517C99-C705-5243-AC5A-27E5770204F8}"/>
          </ac:spMkLst>
        </pc:spChg>
      </pc:sldChg>
      <pc:sldChg chg="addSp delSp modSp new mod ord setBg chgLayout">
        <pc:chgData name="Mary Anne Sheahan" userId="79ce0019-40e9-4c10-aa92-3f7a5be0ab6b" providerId="ADAL" clId="{5B8C0561-7941-1A47-9A12-ECC0C74A7376}" dt="2022-02-07T23:20:40.123" v="3477" actId="1076"/>
        <pc:sldMkLst>
          <pc:docMk/>
          <pc:sldMk cId="3192579440" sldId="260"/>
        </pc:sldMkLst>
        <pc:spChg chg="add del mod">
          <ac:chgData name="Mary Anne Sheahan" userId="79ce0019-40e9-4c10-aa92-3f7a5be0ab6b" providerId="ADAL" clId="{5B8C0561-7941-1A47-9A12-ECC0C74A7376}" dt="2022-02-07T22:55:14.575" v="3078" actId="478"/>
          <ac:spMkLst>
            <pc:docMk/>
            <pc:sldMk cId="3192579440" sldId="260"/>
            <ac:spMk id="2" creationId="{97856AAF-A3F1-074D-95F9-07A91D27A2E0}"/>
          </ac:spMkLst>
        </pc:spChg>
        <pc:spChg chg="add mod">
          <ac:chgData name="Mary Anne Sheahan" userId="79ce0019-40e9-4c10-aa92-3f7a5be0ab6b" providerId="ADAL" clId="{5B8C0561-7941-1A47-9A12-ECC0C74A7376}" dt="2022-02-07T22:55:51.133" v="3155" actId="20577"/>
          <ac:spMkLst>
            <pc:docMk/>
            <pc:sldMk cId="3192579440" sldId="260"/>
            <ac:spMk id="3" creationId="{E53F9F88-D58A-A347-96A5-6D2B1599DEF7}"/>
          </ac:spMkLst>
        </pc:spChg>
        <pc:spChg chg="add del mod">
          <ac:chgData name="Mary Anne Sheahan" userId="79ce0019-40e9-4c10-aa92-3f7a5be0ab6b" providerId="ADAL" clId="{5B8C0561-7941-1A47-9A12-ECC0C74A7376}" dt="2022-02-07T22:55:10.542" v="3076" actId="478"/>
          <ac:spMkLst>
            <pc:docMk/>
            <pc:sldMk cId="3192579440" sldId="260"/>
            <ac:spMk id="9" creationId="{AC3F43BA-EB83-2340-80F3-35FC1944A927}"/>
          </ac:spMkLst>
        </pc:spChg>
        <pc:spChg chg="add mod">
          <ac:chgData name="Mary Anne Sheahan" userId="79ce0019-40e9-4c10-aa92-3f7a5be0ab6b" providerId="ADAL" clId="{5B8C0561-7941-1A47-9A12-ECC0C74A7376}" dt="2022-02-07T23:20:40.123" v="3477" actId="1076"/>
          <ac:spMkLst>
            <pc:docMk/>
            <pc:sldMk cId="3192579440" sldId="260"/>
            <ac:spMk id="11" creationId="{EC2AE1A5-4881-DF45-879F-92C37A7BDA8D}"/>
          </ac:spMkLst>
        </pc:spChg>
        <pc:spChg chg="add del">
          <ac:chgData name="Mary Anne Sheahan" userId="79ce0019-40e9-4c10-aa92-3f7a5be0ab6b" providerId="ADAL" clId="{5B8C0561-7941-1A47-9A12-ECC0C74A7376}" dt="2022-02-07T22:55:11.262" v="3077" actId="26606"/>
          <ac:spMkLst>
            <pc:docMk/>
            <pc:sldMk cId="3192579440" sldId="260"/>
            <ac:spMk id="12" creationId="{E9F26AF7-9AC1-49A4-8F89-2C63E1C0A0BB}"/>
          </ac:spMkLst>
        </pc:spChg>
        <pc:spChg chg="add del">
          <ac:chgData name="Mary Anne Sheahan" userId="79ce0019-40e9-4c10-aa92-3f7a5be0ab6b" providerId="ADAL" clId="{5B8C0561-7941-1A47-9A12-ECC0C74A7376}" dt="2022-02-07T22:55:08.924" v="3074" actId="26606"/>
          <ac:spMkLst>
            <pc:docMk/>
            <pc:sldMk cId="3192579440" sldId="260"/>
            <ac:spMk id="17" creationId="{E9F26AF7-9AC1-49A4-8F89-2C63E1C0A0BB}"/>
          </ac:spMkLst>
        </pc:spChg>
        <pc:picChg chg="add mod ord">
          <ac:chgData name="Mary Anne Sheahan" userId="79ce0019-40e9-4c10-aa92-3f7a5be0ab6b" providerId="ADAL" clId="{5B8C0561-7941-1A47-9A12-ECC0C74A7376}" dt="2022-02-07T23:20:32.737" v="3476" actId="1076"/>
          <ac:picMkLst>
            <pc:docMk/>
            <pc:sldMk cId="3192579440" sldId="260"/>
            <ac:picMk id="5" creationId="{60B679AD-6CE2-1143-862C-541D3DE67602}"/>
          </ac:picMkLst>
        </pc:picChg>
        <pc:picChg chg="add mod">
          <ac:chgData name="Mary Anne Sheahan" userId="79ce0019-40e9-4c10-aa92-3f7a5be0ab6b" providerId="ADAL" clId="{5B8C0561-7941-1A47-9A12-ECC0C74A7376}" dt="2022-02-07T23:20:27.318" v="3475" actId="1076"/>
          <ac:picMkLst>
            <pc:docMk/>
            <pc:sldMk cId="3192579440" sldId="260"/>
            <ac:picMk id="7" creationId="{D3E406F1-ED17-9642-94F9-3B368480F939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C5A15F-0BB8-D04B-9EEB-270B901FED8A}" type="doc">
      <dgm:prSet loTypeId="urn:microsoft.com/office/officeart/2005/8/layout/pList2" loCatId="" qsTypeId="urn:microsoft.com/office/officeart/2005/8/quickstyle/simple1" qsCatId="simple" csTypeId="urn:microsoft.com/office/officeart/2005/8/colors/accent1_2" csCatId="accent1" phldr="1"/>
      <dgm:spPr/>
    </dgm:pt>
    <dgm:pt modelId="{947AC9DC-0462-AF41-85CE-83AAE3481B50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US" sz="2000" b="0" i="0" dirty="0">
              <a:solidFill>
                <a:schemeClr val="bg1"/>
              </a:solidFill>
              <a:latin typeface="Trebuchet MS" panose="020B0703020202090204" pitchFamily="34" charset="0"/>
            </a:rPr>
            <a:t>CHALLENGES</a:t>
          </a:r>
        </a:p>
        <a:p>
          <a:pPr algn="l"/>
          <a:r>
            <a:rPr lang="en-US" sz="1800" dirty="0"/>
            <a:t> </a:t>
          </a:r>
          <a:r>
            <a:rPr lang="en-US" sz="2000" dirty="0">
              <a:latin typeface="Trebuchet MS" panose="020B0703020202090204" pitchFamily="34" charset="0"/>
            </a:rPr>
            <a:t>9% of workforce in 2020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&gt;6% decline between Nov19 and Nov21</a:t>
          </a:r>
        </a:p>
        <a:p>
          <a:pPr algn="l"/>
          <a:r>
            <a:rPr lang="en-US" sz="1800" b="0" i="0" dirty="0">
              <a:solidFill>
                <a:schemeClr val="tx1"/>
              </a:solidFill>
              <a:latin typeface="Trebuchet MS" panose="020B0703020202090204" pitchFamily="34" charset="0"/>
            </a:rPr>
            <a:t>2193  job vacancies forecasted by 2023, 46% for anticipated growth (n=45, avg=49)</a:t>
          </a:r>
        </a:p>
        <a:p>
          <a:pPr algn="l"/>
          <a:endParaRPr lang="en-US" sz="1400" dirty="0">
            <a:latin typeface="Trebuchet MS" panose="020B0703020202090204" pitchFamily="34" charset="0"/>
          </a:endParaRPr>
        </a:p>
        <a:p>
          <a:pPr algn="ctr"/>
          <a:r>
            <a:rPr lang="en-US" sz="2200" b="0" i="0" dirty="0">
              <a:solidFill>
                <a:srgbClr val="FFFF00"/>
              </a:solidFill>
              <a:latin typeface="Trebuchet MS" panose="020B0703020202090204" pitchFamily="34" charset="0"/>
            </a:rPr>
            <a:t>POTENTIAL SOLUTIONS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Apprentice – work and receive related instruction; with skill and wage increases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	+ </a:t>
          </a:r>
          <a:r>
            <a:rPr lang="en-US" sz="1800" b="0" i="0" dirty="0">
              <a:latin typeface="Trebuchet MS" panose="020B0703020202090204" pitchFamily="34" charset="0"/>
            </a:rPr>
            <a:t>Certified Production Technician</a:t>
          </a:r>
        </a:p>
        <a:p>
          <a:pPr algn="l"/>
          <a:r>
            <a:rPr lang="en-US" sz="1800" b="0" i="0" dirty="0">
              <a:latin typeface="Trebuchet MS" panose="020B0703020202090204" pitchFamily="34" charset="0"/>
            </a:rPr>
            <a:t>	+ CNC Machinists 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Exploring Careers events for participants</a:t>
          </a:r>
        </a:p>
      </dgm:t>
    </dgm:pt>
    <dgm:pt modelId="{08784BBF-BBDA-9744-90F4-2D6CBB58729F}" type="parTrans" cxnId="{DF560752-36FD-444D-A62B-8FB0565C0B0B}">
      <dgm:prSet/>
      <dgm:spPr/>
      <dgm:t>
        <a:bodyPr/>
        <a:lstStyle/>
        <a:p>
          <a:endParaRPr lang="en-US"/>
        </a:p>
      </dgm:t>
    </dgm:pt>
    <dgm:pt modelId="{9454863B-8DF2-8544-BC20-B6315C7E1588}" type="sibTrans" cxnId="{DF560752-36FD-444D-A62B-8FB0565C0B0B}">
      <dgm:prSet/>
      <dgm:spPr/>
      <dgm:t>
        <a:bodyPr/>
        <a:lstStyle/>
        <a:p>
          <a:endParaRPr lang="en-US"/>
        </a:p>
      </dgm:t>
    </dgm:pt>
    <dgm:pt modelId="{441849B6-DA9B-1244-85DD-78DBB23982B3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en-US" sz="2000" b="0" i="0" dirty="0">
              <a:latin typeface="Trebuchet MS" panose="020B0703020202090204" pitchFamily="34" charset="0"/>
            </a:rPr>
            <a:t>CHALLENGES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5% of workforce in 2020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GC shortages from craft to management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     + </a:t>
          </a:r>
          <a:r>
            <a:rPr lang="en-US" sz="1800" b="0" i="0" dirty="0">
              <a:latin typeface="Trebuchet MS" panose="020B0703020202090204" pitchFamily="34" charset="0"/>
            </a:rPr>
            <a:t>Support trades and subcontractors</a:t>
          </a:r>
        </a:p>
        <a:p>
          <a:pPr algn="ctr"/>
          <a:endParaRPr lang="en-US" sz="2000" b="0" i="0" dirty="0">
            <a:latin typeface="Trebuchet MS" panose="020B0703020202090204" pitchFamily="34" charset="0"/>
          </a:endParaRPr>
        </a:p>
        <a:p>
          <a:pPr algn="ctr"/>
          <a:r>
            <a:rPr lang="en-US" sz="2200" b="0" i="0" dirty="0">
              <a:solidFill>
                <a:srgbClr val="FFFF00"/>
              </a:solidFill>
              <a:latin typeface="Trebuchet MS" panose="020B0703020202090204" pitchFamily="34" charset="0"/>
            </a:rPr>
            <a:t>POTENTIAL SOLUTIONS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Targeted CTE investments 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	+ </a:t>
          </a:r>
          <a:r>
            <a:rPr lang="en-US" sz="1800" b="0" i="0" dirty="0">
              <a:latin typeface="Trebuchet MS" panose="020B0703020202090204" pitchFamily="34" charset="0"/>
            </a:rPr>
            <a:t>Adult programming</a:t>
          </a:r>
        </a:p>
        <a:p>
          <a:pPr algn="l"/>
          <a:r>
            <a:rPr lang="en-US" sz="1800" b="0" i="0" dirty="0">
              <a:latin typeface="Trebuchet MS" panose="020B0703020202090204" pitchFamily="34" charset="0"/>
            </a:rPr>
            <a:t>	+ Regional outreach </a:t>
          </a:r>
        </a:p>
        <a:p>
          <a:pPr algn="l"/>
          <a:r>
            <a:rPr lang="en-US" sz="1800" b="0" i="0" dirty="0">
              <a:latin typeface="Trebuchet MS" panose="020B0703020202090204" pitchFamily="34" charset="0"/>
            </a:rPr>
            <a:t>	+ Wraparound support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Apprentice carpentry and trades</a:t>
          </a:r>
        </a:p>
        <a:p>
          <a:pPr algn="l"/>
          <a:r>
            <a:rPr lang="en-US" sz="2000" b="0" i="0" dirty="0">
              <a:latin typeface="Trebuchet MS" panose="020B0703020202090204" pitchFamily="34" charset="0"/>
            </a:rPr>
            <a:t>Exploring Careers events for participants</a:t>
          </a:r>
        </a:p>
        <a:p>
          <a:pPr algn="l"/>
          <a:endParaRPr lang="en-US" sz="2000" b="0" i="0" dirty="0">
            <a:latin typeface="Trebuchet MS" panose="020B0703020202090204" pitchFamily="34" charset="0"/>
          </a:endParaRPr>
        </a:p>
        <a:p>
          <a:pPr algn="l"/>
          <a:endParaRPr lang="en-US" sz="2000" dirty="0"/>
        </a:p>
      </dgm:t>
    </dgm:pt>
    <dgm:pt modelId="{8EBB999F-C7DA-8A4B-BEF9-EF84B118C88D}" type="parTrans" cxnId="{C2C5E624-11C3-6844-8E9F-F29FAB4ECCB9}">
      <dgm:prSet/>
      <dgm:spPr/>
      <dgm:t>
        <a:bodyPr/>
        <a:lstStyle/>
        <a:p>
          <a:endParaRPr lang="en-US"/>
        </a:p>
      </dgm:t>
    </dgm:pt>
    <dgm:pt modelId="{8185218E-8739-DB41-A1C3-2D31D6DD6948}" type="sibTrans" cxnId="{C2C5E624-11C3-6844-8E9F-F29FAB4ECCB9}">
      <dgm:prSet/>
      <dgm:spPr/>
      <dgm:t>
        <a:bodyPr/>
        <a:lstStyle/>
        <a:p>
          <a:endParaRPr lang="en-US"/>
        </a:p>
      </dgm:t>
    </dgm:pt>
    <dgm:pt modelId="{2AF38469-4F95-0742-B677-8E61DD5D142E}" type="pres">
      <dgm:prSet presAssocID="{ECC5A15F-0BB8-D04B-9EEB-270B901FED8A}" presName="Name0" presStyleCnt="0">
        <dgm:presLayoutVars>
          <dgm:dir/>
          <dgm:resizeHandles val="exact"/>
        </dgm:presLayoutVars>
      </dgm:prSet>
      <dgm:spPr/>
    </dgm:pt>
    <dgm:pt modelId="{65685261-D9F5-DF46-B043-82D9F520B849}" type="pres">
      <dgm:prSet presAssocID="{ECC5A15F-0BB8-D04B-9EEB-270B901FED8A}" presName="bkgdShp" presStyleLbl="alignAccFollowNode1" presStyleIdx="0" presStyleCnt="1" custScaleX="96920" custScaleY="34214"/>
      <dgm:spPr>
        <a:solidFill>
          <a:srgbClr val="00B0F0">
            <a:alpha val="90000"/>
          </a:srgbClr>
        </a:solidFill>
      </dgm:spPr>
    </dgm:pt>
    <dgm:pt modelId="{6A7C8822-B165-5B49-A259-58F8EC12C92A}" type="pres">
      <dgm:prSet presAssocID="{ECC5A15F-0BB8-D04B-9EEB-270B901FED8A}" presName="linComp" presStyleCnt="0"/>
      <dgm:spPr/>
    </dgm:pt>
    <dgm:pt modelId="{F0B8B6C9-AC13-AA41-8F5B-75F9F4B55FD4}" type="pres">
      <dgm:prSet presAssocID="{947AC9DC-0462-AF41-85CE-83AAE3481B50}" presName="compNode" presStyleCnt="0"/>
      <dgm:spPr/>
    </dgm:pt>
    <dgm:pt modelId="{2AEB383C-2743-594B-B98C-ACE2A5AB973F}" type="pres">
      <dgm:prSet presAssocID="{947AC9DC-0462-AF41-85CE-83AAE3481B50}" presName="node" presStyleLbl="node1" presStyleIdx="0" presStyleCnt="2" custScaleX="98651" custScaleY="132380" custLinFactNeighborX="2028" custLinFactNeighborY="315">
        <dgm:presLayoutVars>
          <dgm:bulletEnabled val="1"/>
        </dgm:presLayoutVars>
      </dgm:prSet>
      <dgm:spPr/>
    </dgm:pt>
    <dgm:pt modelId="{3C657E32-ABAB-9447-927C-543213E72AB9}" type="pres">
      <dgm:prSet presAssocID="{947AC9DC-0462-AF41-85CE-83AAE3481B50}" presName="invisiNode" presStyleLbl="node1" presStyleIdx="0" presStyleCnt="2"/>
      <dgm:spPr/>
    </dgm:pt>
    <dgm:pt modelId="{2B65F3A2-A929-7647-869C-FFB541E64475}" type="pres">
      <dgm:prSet presAssocID="{947AC9DC-0462-AF41-85CE-83AAE3481B50}" presName="imagNode" presStyleLbl="fgImgPlace1" presStyleIdx="0" presStyleCnt="2" custScaleX="99264" custScaleY="74511" custLinFactNeighborX="2028" custLinFactNeighborY="838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</dgm:pt>
    <dgm:pt modelId="{58F5C800-46E3-DA4F-A55F-FDCC990BD648}" type="pres">
      <dgm:prSet presAssocID="{9454863B-8DF2-8544-BC20-B6315C7E1588}" presName="sibTrans" presStyleLbl="sibTrans2D1" presStyleIdx="0" presStyleCnt="0"/>
      <dgm:spPr/>
    </dgm:pt>
    <dgm:pt modelId="{EFAAAF6E-C277-A442-ACDE-AA3D79E08D66}" type="pres">
      <dgm:prSet presAssocID="{441849B6-DA9B-1244-85DD-78DBB23982B3}" presName="compNode" presStyleCnt="0"/>
      <dgm:spPr/>
    </dgm:pt>
    <dgm:pt modelId="{6804A73B-EFE7-894F-8B79-40FA18A44EF8}" type="pres">
      <dgm:prSet presAssocID="{441849B6-DA9B-1244-85DD-78DBB23982B3}" presName="node" presStyleLbl="node1" presStyleIdx="1" presStyleCnt="2" custScaleX="97377" custScaleY="132668" custLinFactNeighborX="-2529" custLinFactNeighborY="9127">
        <dgm:presLayoutVars>
          <dgm:bulletEnabled val="1"/>
        </dgm:presLayoutVars>
      </dgm:prSet>
      <dgm:spPr/>
    </dgm:pt>
    <dgm:pt modelId="{FEDCAA81-0D34-CB4B-A058-817279D0CED8}" type="pres">
      <dgm:prSet presAssocID="{441849B6-DA9B-1244-85DD-78DBB23982B3}" presName="invisiNode" presStyleLbl="node1" presStyleIdx="1" presStyleCnt="2"/>
      <dgm:spPr/>
    </dgm:pt>
    <dgm:pt modelId="{A697DE0C-2D59-114F-B0B8-51984689CFCB}" type="pres">
      <dgm:prSet presAssocID="{441849B6-DA9B-1244-85DD-78DBB23982B3}" presName="imagNode" presStyleLbl="fgImgPlace1" presStyleIdx="1" presStyleCnt="2" custScaleX="96018" custScaleY="82308" custLinFactNeighborX="-2706" custLinFactNeighborY="1445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0" b="-40000"/>
          </a:stretch>
        </a:blipFill>
      </dgm:spPr>
    </dgm:pt>
  </dgm:ptLst>
  <dgm:cxnLst>
    <dgm:cxn modelId="{C2C5E624-11C3-6844-8E9F-F29FAB4ECCB9}" srcId="{ECC5A15F-0BB8-D04B-9EEB-270B901FED8A}" destId="{441849B6-DA9B-1244-85DD-78DBB23982B3}" srcOrd="1" destOrd="0" parTransId="{8EBB999F-C7DA-8A4B-BEF9-EF84B118C88D}" sibTransId="{8185218E-8739-DB41-A1C3-2D31D6DD6948}"/>
    <dgm:cxn modelId="{2175F64E-80B9-6B4D-8CE7-CA05A17AF50F}" type="presOf" srcId="{441849B6-DA9B-1244-85DD-78DBB23982B3}" destId="{6804A73B-EFE7-894F-8B79-40FA18A44EF8}" srcOrd="0" destOrd="0" presId="urn:microsoft.com/office/officeart/2005/8/layout/pList2"/>
    <dgm:cxn modelId="{DF560752-36FD-444D-A62B-8FB0565C0B0B}" srcId="{ECC5A15F-0BB8-D04B-9EEB-270B901FED8A}" destId="{947AC9DC-0462-AF41-85CE-83AAE3481B50}" srcOrd="0" destOrd="0" parTransId="{08784BBF-BBDA-9744-90F4-2D6CBB58729F}" sibTransId="{9454863B-8DF2-8544-BC20-B6315C7E1588}"/>
    <dgm:cxn modelId="{D7311097-032F-5543-B78C-4ABB4BB76417}" type="presOf" srcId="{ECC5A15F-0BB8-D04B-9EEB-270B901FED8A}" destId="{2AF38469-4F95-0742-B677-8E61DD5D142E}" srcOrd="0" destOrd="0" presId="urn:microsoft.com/office/officeart/2005/8/layout/pList2"/>
    <dgm:cxn modelId="{7E5A90EE-AA01-4741-88E9-01304A73A45D}" type="presOf" srcId="{9454863B-8DF2-8544-BC20-B6315C7E1588}" destId="{58F5C800-46E3-DA4F-A55F-FDCC990BD648}" srcOrd="0" destOrd="0" presId="urn:microsoft.com/office/officeart/2005/8/layout/pList2"/>
    <dgm:cxn modelId="{9311D1FD-C679-2D48-B942-F49819737D1F}" type="presOf" srcId="{947AC9DC-0462-AF41-85CE-83AAE3481B50}" destId="{2AEB383C-2743-594B-B98C-ACE2A5AB973F}" srcOrd="0" destOrd="0" presId="urn:microsoft.com/office/officeart/2005/8/layout/pList2"/>
    <dgm:cxn modelId="{498705AF-FA34-6843-BEAB-9CE4E1072062}" type="presParOf" srcId="{2AF38469-4F95-0742-B677-8E61DD5D142E}" destId="{65685261-D9F5-DF46-B043-82D9F520B849}" srcOrd="0" destOrd="0" presId="urn:microsoft.com/office/officeart/2005/8/layout/pList2"/>
    <dgm:cxn modelId="{EC59D013-BC92-5248-9599-2781889F8893}" type="presParOf" srcId="{2AF38469-4F95-0742-B677-8E61DD5D142E}" destId="{6A7C8822-B165-5B49-A259-58F8EC12C92A}" srcOrd="1" destOrd="0" presId="urn:microsoft.com/office/officeart/2005/8/layout/pList2"/>
    <dgm:cxn modelId="{0BCA008A-AC95-F14D-8E50-38E085F02312}" type="presParOf" srcId="{6A7C8822-B165-5B49-A259-58F8EC12C92A}" destId="{F0B8B6C9-AC13-AA41-8F5B-75F9F4B55FD4}" srcOrd="0" destOrd="0" presId="urn:microsoft.com/office/officeart/2005/8/layout/pList2"/>
    <dgm:cxn modelId="{EA149AB8-0BE5-A24A-98D3-305685108421}" type="presParOf" srcId="{F0B8B6C9-AC13-AA41-8F5B-75F9F4B55FD4}" destId="{2AEB383C-2743-594B-B98C-ACE2A5AB973F}" srcOrd="0" destOrd="0" presId="urn:microsoft.com/office/officeart/2005/8/layout/pList2"/>
    <dgm:cxn modelId="{BF361DE2-44BB-6344-A9F1-B8BBE68D84F9}" type="presParOf" srcId="{F0B8B6C9-AC13-AA41-8F5B-75F9F4B55FD4}" destId="{3C657E32-ABAB-9447-927C-543213E72AB9}" srcOrd="1" destOrd="0" presId="urn:microsoft.com/office/officeart/2005/8/layout/pList2"/>
    <dgm:cxn modelId="{4DB9DE2F-9271-2347-A4B5-759F2DAF9355}" type="presParOf" srcId="{F0B8B6C9-AC13-AA41-8F5B-75F9F4B55FD4}" destId="{2B65F3A2-A929-7647-869C-FFB541E64475}" srcOrd="2" destOrd="0" presId="urn:microsoft.com/office/officeart/2005/8/layout/pList2"/>
    <dgm:cxn modelId="{39EEDF4A-103B-4C48-9518-173C7D50E65A}" type="presParOf" srcId="{6A7C8822-B165-5B49-A259-58F8EC12C92A}" destId="{58F5C800-46E3-DA4F-A55F-FDCC990BD648}" srcOrd="1" destOrd="0" presId="urn:microsoft.com/office/officeart/2005/8/layout/pList2"/>
    <dgm:cxn modelId="{5FC4DAA3-37BC-DA48-AF09-9A74A83F41FF}" type="presParOf" srcId="{6A7C8822-B165-5B49-A259-58F8EC12C92A}" destId="{EFAAAF6E-C277-A442-ACDE-AA3D79E08D66}" srcOrd="2" destOrd="0" presId="urn:microsoft.com/office/officeart/2005/8/layout/pList2"/>
    <dgm:cxn modelId="{B1BBBDC1-FC6B-5341-A9C6-4DB13CDCF26F}" type="presParOf" srcId="{EFAAAF6E-C277-A442-ACDE-AA3D79E08D66}" destId="{6804A73B-EFE7-894F-8B79-40FA18A44EF8}" srcOrd="0" destOrd="0" presId="urn:microsoft.com/office/officeart/2005/8/layout/pList2"/>
    <dgm:cxn modelId="{0869DF9A-E4B8-B647-A21B-94848EAF9004}" type="presParOf" srcId="{EFAAAF6E-C277-A442-ACDE-AA3D79E08D66}" destId="{FEDCAA81-0D34-CB4B-A058-817279D0CED8}" srcOrd="1" destOrd="0" presId="urn:microsoft.com/office/officeart/2005/8/layout/pList2"/>
    <dgm:cxn modelId="{7D0CBC74-0BF3-8148-815E-A53D7F78FC53}" type="presParOf" srcId="{EFAAAF6E-C277-A442-ACDE-AA3D79E08D66}" destId="{A697DE0C-2D59-114F-B0B8-51984689CFCB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85261-D9F5-DF46-B043-82D9F520B849}">
      <dsp:nvSpPr>
        <dsp:cNvPr id="0" name=""/>
        <dsp:cNvSpPr/>
      </dsp:nvSpPr>
      <dsp:spPr>
        <a:xfrm>
          <a:off x="187756" y="1042603"/>
          <a:ext cx="11816486" cy="1084475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65F3A2-A929-7647-869C-FFB541E64475}">
      <dsp:nvSpPr>
        <dsp:cNvPr id="0" name=""/>
        <dsp:cNvSpPr/>
      </dsp:nvSpPr>
      <dsp:spPr>
        <a:xfrm>
          <a:off x="503612" y="600067"/>
          <a:ext cx="5454988" cy="173195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B383C-2743-594B-B98C-ACE2A5AB973F}">
      <dsp:nvSpPr>
        <dsp:cNvPr id="0" name=""/>
        <dsp:cNvSpPr/>
      </dsp:nvSpPr>
      <dsp:spPr>
        <a:xfrm rot="10800000">
          <a:off x="520455" y="2228867"/>
          <a:ext cx="5421301" cy="5128475"/>
        </a:xfrm>
        <a:prstGeom prst="round2SameRect">
          <a:avLst>
            <a:gd name="adj1" fmla="val 10500"/>
            <a:gd name="adj2" fmla="val 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solidFill>
                <a:schemeClr val="bg1"/>
              </a:solidFill>
              <a:latin typeface="Trebuchet MS" panose="020B0703020202090204" pitchFamily="34" charset="0"/>
            </a:rPr>
            <a:t>CHALLENGES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  <a:r>
            <a:rPr lang="en-US" sz="2000" kern="1200" dirty="0">
              <a:latin typeface="Trebuchet MS" panose="020B0703020202090204" pitchFamily="34" charset="0"/>
            </a:rPr>
            <a:t>9% of workforce in 2020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&gt;6% decline between Nov19 and Nov21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solidFill>
                <a:schemeClr val="tx1"/>
              </a:solidFill>
              <a:latin typeface="Trebuchet MS" panose="020B0703020202090204" pitchFamily="34" charset="0"/>
            </a:rPr>
            <a:t>2193  job vacancies forecasted by 2023, 46% for anticipated growth (n=45, avg=49)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latin typeface="Trebuchet MS" panose="020B070302020209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>
              <a:solidFill>
                <a:srgbClr val="FFFF00"/>
              </a:solidFill>
              <a:latin typeface="Trebuchet MS" panose="020B0703020202090204" pitchFamily="34" charset="0"/>
            </a:rPr>
            <a:t>POTENTIAL SOLUTIONS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Apprentice – work and receive related instruction; with skill and wage increases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	+ </a:t>
          </a:r>
          <a:r>
            <a:rPr lang="en-US" sz="1800" b="0" i="0" kern="1200" dirty="0">
              <a:latin typeface="Trebuchet MS" panose="020B0703020202090204" pitchFamily="34" charset="0"/>
            </a:rPr>
            <a:t>Certified Production Technician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Trebuchet MS" panose="020B0703020202090204" pitchFamily="34" charset="0"/>
            </a:rPr>
            <a:t>	+ CNC Machinists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Exploring Careers events for participants</a:t>
          </a:r>
        </a:p>
      </dsp:txBody>
      <dsp:txXfrm rot="10800000">
        <a:off x="678173" y="2228867"/>
        <a:ext cx="5105865" cy="4970757"/>
      </dsp:txXfrm>
    </dsp:sp>
    <dsp:sp modelId="{A697DE0C-2D59-114F-B0B8-51984689CFCB}">
      <dsp:nvSpPr>
        <dsp:cNvPr id="0" name=""/>
        <dsp:cNvSpPr/>
      </dsp:nvSpPr>
      <dsp:spPr>
        <a:xfrm>
          <a:off x="6357404" y="647730"/>
          <a:ext cx="5276606" cy="191319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0" b="-4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04A73B-EFE7-894F-8B79-40FA18A44EF8}">
      <dsp:nvSpPr>
        <dsp:cNvPr id="0" name=""/>
        <dsp:cNvSpPr/>
      </dsp:nvSpPr>
      <dsp:spPr>
        <a:xfrm rot="10800000">
          <a:off x="6329789" y="2220499"/>
          <a:ext cx="5351289" cy="513963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CHALLENGES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5% of workforce in 2020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GC shortages from craft to management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     + </a:t>
          </a:r>
          <a:r>
            <a:rPr lang="en-US" sz="1800" b="0" i="0" kern="1200" dirty="0">
              <a:latin typeface="Trebuchet MS" panose="020B0703020202090204" pitchFamily="34" charset="0"/>
            </a:rPr>
            <a:t>Support trades and subcontractors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0" i="0" kern="1200" dirty="0">
            <a:latin typeface="Trebuchet MS" panose="020B070302020209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dirty="0">
              <a:solidFill>
                <a:srgbClr val="FFFF00"/>
              </a:solidFill>
              <a:latin typeface="Trebuchet MS" panose="020B0703020202090204" pitchFamily="34" charset="0"/>
            </a:rPr>
            <a:t>POTENTIAL SOLUTIONS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Targeted CTE investments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	+ </a:t>
          </a:r>
          <a:r>
            <a:rPr lang="en-US" sz="1800" b="0" i="0" kern="1200" dirty="0">
              <a:latin typeface="Trebuchet MS" panose="020B0703020202090204" pitchFamily="34" charset="0"/>
            </a:rPr>
            <a:t>Adult programming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Trebuchet MS" panose="020B0703020202090204" pitchFamily="34" charset="0"/>
            </a:rPr>
            <a:t>	+ Regional outreach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latin typeface="Trebuchet MS" panose="020B0703020202090204" pitchFamily="34" charset="0"/>
            </a:rPr>
            <a:t>	+ Wraparound support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Apprentice carpentry and trades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>
              <a:latin typeface="Trebuchet MS" panose="020B0703020202090204" pitchFamily="34" charset="0"/>
            </a:rPr>
            <a:t>Exploring Careers events for participants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0" i="0" kern="1200" dirty="0">
            <a:latin typeface="Trebuchet MS" panose="020B0703020202090204" pitchFamily="34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 rot="10800000">
        <a:off x="6487850" y="2220499"/>
        <a:ext cx="5035167" cy="4981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EA52A-3E2D-CF4A-9C07-F7AA66C33D8C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1E8B9-93E0-4D42-9E69-F91615C30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95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1E8B9-93E0-4D42-9E69-F91615C308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60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1E8B9-93E0-4D42-9E69-F91615C308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82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1E8B9-93E0-4D42-9E69-F91615C308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3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38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0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70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5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89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4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7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8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8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4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40BC5D2-F9BC-A847-8FBA-375E6D504E69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22767B7-6283-AA4D-A2A1-0C77F51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5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F9F88-D58A-A347-96A5-6D2B1599DE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60B679AD-6CE2-1143-862C-541D3DE67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680" y="2249838"/>
            <a:ext cx="3974639" cy="192107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D3E406F1-ED17-9642-94F9-3B368480F9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6806" y="246063"/>
            <a:ext cx="2230549" cy="2230549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EC2AE1A5-4881-DF45-879F-92C37A7B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9114" y="4632148"/>
            <a:ext cx="7987406" cy="985399"/>
          </a:xfrm>
        </p:spPr>
        <p:txBody>
          <a:bodyPr>
            <a:normAutofit fontScale="90000"/>
          </a:bodyPr>
          <a:lstStyle/>
          <a:p>
            <a:r>
              <a:rPr lang="en-US" dirty="0"/>
              <a:t>Mary Anne Sheahan </a:t>
            </a:r>
            <a:br>
              <a:rPr lang="en-US" dirty="0"/>
            </a:br>
            <a:r>
              <a:rPr lang="en-US" sz="2800" dirty="0"/>
              <a:t>Executive Director</a:t>
            </a:r>
          </a:p>
        </p:txBody>
      </p:sp>
    </p:spTree>
    <p:extLst>
      <p:ext uri="{BB962C8B-B14F-4D97-AF65-F5344CB8AC3E}">
        <p14:creationId xmlns:p14="http://schemas.microsoft.com/office/powerpoint/2010/main" val="319257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A0272D-1A6F-E34A-B15B-3D9E4300FB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445"/>
          <a:stretch/>
        </p:blipFill>
        <p:spPr>
          <a:xfrm>
            <a:off x="5170568" y="0"/>
            <a:ext cx="7021432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939F67-585E-6842-8A61-FA29A2EF808F}"/>
              </a:ext>
            </a:extLst>
          </p:cNvPr>
          <p:cNvSpPr txBox="1"/>
          <p:nvPr/>
        </p:nvSpPr>
        <p:spPr>
          <a:xfrm>
            <a:off x="488397" y="235970"/>
            <a:ext cx="41826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Trebuchet MS" panose="020B0703020202090204" pitchFamily="34" charset="0"/>
              </a:rPr>
              <a:t>What is 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  <a:latin typeface="Trebuchet MS" panose="020B0703020202090204" pitchFamily="34" charset="0"/>
              </a:rPr>
              <a:t>Talent Pipeline Management?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58D2DB-5089-BD43-9505-C9EF3EF22FB6}"/>
              </a:ext>
            </a:extLst>
          </p:cNvPr>
          <p:cNvSpPr txBox="1"/>
          <p:nvPr/>
        </p:nvSpPr>
        <p:spPr>
          <a:xfrm>
            <a:off x="499489" y="1352550"/>
            <a:ext cx="417159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rebuchet MS" panose="020B0703020202090204" pitchFamily="34" charset="0"/>
              </a:rPr>
              <a:t>A set of STRATEGIES and RESEARCH TOOLS to align training to industry careers</a:t>
            </a:r>
          </a:p>
          <a:p>
            <a:endParaRPr lang="en-US" sz="2000" dirty="0">
              <a:latin typeface="Trebuchet MS" panose="020B070302020209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Trebuchet MS" panose="020B0703020202090204" pitchFamily="34" charset="0"/>
              </a:rPr>
              <a:t>Uses industry best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Trebuchet MS" panose="020B0703020202090204" pitchFamily="34" charset="0"/>
              </a:rPr>
              <a:t>Plans for future jobs and careers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Trebuchet MS" panose="020B0703020202090204" pitchFamily="34" charset="0"/>
              </a:rPr>
              <a:t>Represents employer demand, authentically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Trebuchet MS" panose="020B0703020202090204" pitchFamily="34" charset="0"/>
              </a:rPr>
              <a:t>Produces collective action and decision-making</a:t>
            </a:r>
          </a:p>
          <a:p>
            <a:endParaRPr lang="en-US" sz="2000" dirty="0">
              <a:solidFill>
                <a:srgbClr val="0070C0"/>
              </a:solidFill>
              <a:latin typeface="Trebuchet MS" panose="020B0703020202090204" pitchFamily="34" charset="0"/>
            </a:endParaRPr>
          </a:p>
          <a:p>
            <a:r>
              <a:rPr lang="en-US" sz="1600" dirty="0">
                <a:solidFill>
                  <a:srgbClr val="00B050"/>
                </a:solidFill>
                <a:latin typeface="Trebuchet MS" panose="020B0703020202090204" pitchFamily="34" charset="0"/>
              </a:rPr>
              <a:t>* </a:t>
            </a:r>
            <a:r>
              <a:rPr lang="en-US" sz="2000" dirty="0">
                <a:solidFill>
                  <a:srgbClr val="00B050"/>
                </a:solidFill>
                <a:latin typeface="Trebuchet MS" panose="020B0703020202090204" pitchFamily="34" charset="0"/>
              </a:rPr>
              <a:t>TPM is developed by the US Chamber of Commerce Foundation</a:t>
            </a:r>
          </a:p>
          <a:p>
            <a:endParaRPr lang="en-US" dirty="0"/>
          </a:p>
        </p:txBody>
      </p:sp>
      <p:pic>
        <p:nvPicPr>
          <p:cNvPr id="3" name="Picture 2" descr="Logo&#10;&#10;Description automatically generated with medium confidence">
            <a:extLst>
              <a:ext uri="{FF2B5EF4-FFF2-40B4-BE49-F238E27FC236}">
                <a16:creationId xmlns:a16="http://schemas.microsoft.com/office/drawing/2014/main" id="{59175CF3-5601-764D-BFDC-2526645CD1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0080" y="5906741"/>
            <a:ext cx="1479908" cy="71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0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12B8A77C-06F5-6D4A-8935-5AE1255A07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5007"/>
          <a:stretch/>
        </p:blipFill>
        <p:spPr>
          <a:xfrm>
            <a:off x="132080" y="97522"/>
            <a:ext cx="12059920" cy="6721921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B8593EF-7829-244B-B33A-45FE96842361}"/>
              </a:ext>
            </a:extLst>
          </p:cNvPr>
          <p:cNvSpPr txBox="1"/>
          <p:nvPr/>
        </p:nvSpPr>
        <p:spPr>
          <a:xfrm>
            <a:off x="243840" y="97522"/>
            <a:ext cx="412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rebuchet MS" panose="020B0703020202090204" pitchFamily="34" charset="0"/>
              </a:rPr>
              <a:t>A SHARED VISION FOR VTPM</a:t>
            </a: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15225452-FA24-0645-B679-3A67F1422A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6947" y="201542"/>
            <a:ext cx="1901213" cy="91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6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FFCE9-F404-1945-ADAF-D126F6FF6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9840" y="1570990"/>
            <a:ext cx="5449823" cy="5061554"/>
          </a:xfrm>
          <a:solidFill>
            <a:srgbClr val="00B050"/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400" dirty="0">
                <a:solidFill>
                  <a:srgbClr val="FFFF00"/>
                </a:solidFill>
                <a:latin typeface="Trebuchet MS" panose="020B0703020202090204" pitchFamily="34" charset="0"/>
              </a:rPr>
              <a:t>POTENTIAL SOLUTIONS</a:t>
            </a:r>
            <a:endParaRPr lang="en-US" sz="2000" dirty="0">
              <a:solidFill>
                <a:srgbClr val="FFFF00"/>
              </a:solidFill>
            </a:endParaRPr>
          </a:p>
          <a:p>
            <a:pPr marL="457200" lvl="2" indent="0">
              <a:buNone/>
            </a:pPr>
            <a:r>
              <a:rPr lang="en-US" sz="2000" dirty="0">
                <a:solidFill>
                  <a:schemeClr val="bg1"/>
                </a:solidFill>
                <a:latin typeface="Trebuchet MS" panose="020B0703020202090204" pitchFamily="34" charset="0"/>
              </a:rPr>
              <a:t>+ Invest in clinical educators and faculty to build capacity</a:t>
            </a:r>
          </a:p>
          <a:p>
            <a:pPr marL="457200" lvl="2" indent="0">
              <a:buNone/>
            </a:pPr>
            <a:endParaRPr lang="en-US" sz="800" dirty="0">
              <a:solidFill>
                <a:schemeClr val="bg1"/>
              </a:solidFill>
              <a:latin typeface="Trebuchet MS" panose="020B0703020202090204" pitchFamily="34" charset="0"/>
            </a:endParaRPr>
          </a:p>
          <a:p>
            <a:pPr marL="457200" lvl="2" indent="0">
              <a:buNone/>
            </a:pPr>
            <a:r>
              <a:rPr lang="en-US" sz="2000" dirty="0">
                <a:solidFill>
                  <a:schemeClr val="bg1"/>
                </a:solidFill>
                <a:latin typeface="Trebuchet MS" panose="020B0703020202090204" pitchFamily="34" charset="0"/>
              </a:rPr>
              <a:t>+ Utilize apprentice nurses to fill nurse assistant roles, while training for  Registered Nurse </a:t>
            </a:r>
          </a:p>
          <a:p>
            <a:pPr marL="457200" lvl="2" indent="0">
              <a:buNone/>
            </a:pPr>
            <a:endParaRPr lang="en-US" sz="800" dirty="0">
              <a:solidFill>
                <a:schemeClr val="bg1"/>
              </a:solidFill>
              <a:latin typeface="Trebuchet MS" panose="020B0703020202090204" pitchFamily="34" charset="0"/>
            </a:endParaRPr>
          </a:p>
          <a:p>
            <a:pPr marL="457200" lvl="2" indent="0">
              <a:buNone/>
            </a:pPr>
            <a:r>
              <a:rPr lang="en-US" sz="2000" dirty="0">
                <a:solidFill>
                  <a:schemeClr val="bg1"/>
                </a:solidFill>
                <a:latin typeface="Trebuchet MS" panose="020B0703020202090204" pitchFamily="34" charset="0"/>
              </a:rPr>
              <a:t>+ Provide wraparound support for participants in training and transition to work (childcare and housing)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213736-079C-9049-B199-F65DA92F6B38}"/>
              </a:ext>
            </a:extLst>
          </p:cNvPr>
          <p:cNvSpPr txBox="1"/>
          <p:nvPr/>
        </p:nvSpPr>
        <p:spPr>
          <a:xfrm>
            <a:off x="290574" y="1570990"/>
            <a:ext cx="5443761" cy="5061554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rgbClr val="FFFF00"/>
                </a:solidFill>
                <a:latin typeface="Trebuchet MS" panose="020B0703020202090204" pitchFamily="34" charset="0"/>
              </a:rPr>
              <a:t>CHALLENGES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Trebuchet MS" panose="020B0703020202090204" pitchFamily="34" charset="0"/>
              </a:rPr>
              <a:t>13% of Vermont jobs 2021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Trebuchet MS" panose="020B0703020202090204" pitchFamily="34" charset="0"/>
              </a:rPr>
              <a:t>&gt;6% fewer workers from Nov19-Nov21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Trebuchet MS" panose="020B0703020202090204" pitchFamily="34" charset="0"/>
              </a:rPr>
              <a:t>Frontline exhaustion and burnout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Trebuchet MS" panose="020B0703020202090204" pitchFamily="34" charset="0"/>
              </a:rPr>
              <a:t>$123+ million for travelers in 2021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Trebuchet MS" panose="020B0703020202090204" pitchFamily="34" charset="0"/>
              </a:rPr>
              <a:t>1 in 7 qualified nursing applicants accepted at VTC Williston</a:t>
            </a:r>
            <a:endParaRPr lang="en-US" sz="1600" dirty="0">
              <a:latin typeface="Trebuchet MS" panose="020B0703020202090204" pitchFamily="34" charset="0"/>
            </a:endParaRPr>
          </a:p>
          <a:p>
            <a:pPr lvl="0" algn="r">
              <a:spcAft>
                <a:spcPts val="600"/>
              </a:spcAft>
            </a:pPr>
            <a:r>
              <a:rPr lang="en-US" sz="2000" dirty="0">
                <a:latin typeface="Trebuchet MS" panose="020B0703020202090204" pitchFamily="34" charset="0"/>
              </a:rPr>
              <a:t>  Of the 6,244 nursing vacancies forecasted by 2023 (N=43, Avg=145)</a:t>
            </a:r>
            <a:endParaRPr lang="en-US" sz="2000" dirty="0">
              <a:solidFill>
                <a:schemeClr val="bg1"/>
              </a:solidFill>
              <a:latin typeface="Trebuchet MS" panose="020B0703020202090204" pitchFamily="34" charset="0"/>
            </a:endParaRP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703020202090204" pitchFamily="34" charset="0"/>
              </a:rPr>
              <a:t>42% for Registered Nurses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703020202090204" pitchFamily="34" charset="0"/>
              </a:rPr>
              <a:t>24% for Nurse Assistants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703020202090204" pitchFamily="34" charset="0"/>
              </a:rPr>
              <a:t>30% new, for industry growth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23B309B-A57A-2442-9DBB-831F736876CD}"/>
              </a:ext>
            </a:extLst>
          </p:cNvPr>
          <p:cNvSpPr/>
          <p:nvPr/>
        </p:nvSpPr>
        <p:spPr>
          <a:xfrm>
            <a:off x="187757" y="486515"/>
            <a:ext cx="11816486" cy="1084475"/>
          </a:xfrm>
          <a:prstGeom prst="roundRect">
            <a:avLst>
              <a:gd name="adj" fmla="val 10000"/>
            </a:avLst>
          </a:prstGeom>
          <a:solidFill>
            <a:schemeClr val="accent1">
              <a:lumMod val="75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9A517C99-C705-5243-AC5A-27E5770204F8}"/>
              </a:ext>
            </a:extLst>
          </p:cNvPr>
          <p:cNvSpPr/>
          <p:nvPr/>
        </p:nvSpPr>
        <p:spPr>
          <a:xfrm>
            <a:off x="2781837" y="182954"/>
            <a:ext cx="6413678" cy="1718998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F4B4B6-5AFF-4144-9BC8-27BC0BF5A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200" y="486514"/>
            <a:ext cx="3279838" cy="1084475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HEALTHCARE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191FC36D-B6E4-A247-9416-C92902E02E6A}"/>
              </a:ext>
            </a:extLst>
          </p:cNvPr>
          <p:cNvSpPr/>
          <p:nvPr/>
        </p:nvSpPr>
        <p:spPr>
          <a:xfrm>
            <a:off x="5734335" y="3779520"/>
            <a:ext cx="605505" cy="650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1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56AB1D6-7707-9347-AEFD-DB1008D36B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802653"/>
              </p:ext>
            </p:extLst>
          </p:nvPr>
        </p:nvGraphicFramePr>
        <p:xfrm>
          <a:off x="0" y="-600074"/>
          <a:ext cx="12192000" cy="7043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58026B9-01E5-F141-8F53-C6C450C8243B}"/>
              </a:ext>
            </a:extLst>
          </p:cNvPr>
          <p:cNvSpPr txBox="1"/>
          <p:nvPr/>
        </p:nvSpPr>
        <p:spPr>
          <a:xfrm>
            <a:off x="987552" y="414335"/>
            <a:ext cx="4254149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dirty="0"/>
              <a:t>MANUFACTURING</a:t>
            </a:r>
          </a:p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01F4BB-9BCC-F24D-90A3-72BCB263C54E}"/>
              </a:ext>
            </a:extLst>
          </p:cNvPr>
          <p:cNvSpPr txBox="1"/>
          <p:nvPr/>
        </p:nvSpPr>
        <p:spPr>
          <a:xfrm>
            <a:off x="7229856" y="414334"/>
            <a:ext cx="3974591" cy="107721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dirty="0"/>
              <a:t>CONSTRUCTION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3994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ADF1DE77E44148A9D8C84D58388155" ma:contentTypeVersion="2" ma:contentTypeDescription="Create a new document." ma:contentTypeScope="" ma:versionID="0f15cdcde30109417b338575f8ebdfed">
  <xsd:schema xmlns:xsd="http://www.w3.org/2001/XMLSchema" xmlns:xs="http://www.w3.org/2001/XMLSchema" xmlns:p="http://schemas.microsoft.com/office/2006/metadata/properties" xmlns:ns2="262ff380-03d7-4ab4-bda7-9ea521ecaf35" targetNamespace="http://schemas.microsoft.com/office/2006/metadata/properties" ma:root="true" ma:fieldsID="197cd194399176ecb1b63a6579099a4e" ns2:_="">
    <xsd:import namespace="262ff380-03d7-4ab4-bda7-9ea521eca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ff380-03d7-4ab4-bda7-9ea521eca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B94AFF-F844-4A32-B898-A6DA04CF8118}">
  <ds:schemaRefs>
    <ds:schemaRef ds:uri="http://schemas.microsoft.com/office/2006/metadata/properties"/>
    <ds:schemaRef ds:uri="262ff380-03d7-4ab4-bda7-9ea521ecaf35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3E9E342-3D1D-4E32-8164-45AF46BF45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7414CC-676F-4F75-8564-D8C28B41AD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2ff380-03d7-4ab4-bda7-9ea521eca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{62857935-03E2-FB48-AAFF-35978F2ABB81}tf10001120</Template>
  <TotalTime>223</TotalTime>
  <Words>294</Words>
  <Application>Microsoft Macintosh PowerPoint</Application>
  <PresentationFormat>Widescreen</PresentationFormat>
  <Paragraphs>60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Trebuchet MS</vt:lpstr>
      <vt:lpstr>Parcel</vt:lpstr>
      <vt:lpstr>Mary Anne Sheahan  Executive Director</vt:lpstr>
      <vt:lpstr>PowerPoint Presentation</vt:lpstr>
      <vt:lpstr>PowerPoint Presentation</vt:lpstr>
      <vt:lpstr> HEALTHCARE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Maitland</dc:creator>
  <cp:lastModifiedBy>Mary Anne Sheahan</cp:lastModifiedBy>
  <cp:revision>1</cp:revision>
  <cp:lastPrinted>2022-02-07T23:04:57Z</cp:lastPrinted>
  <dcterms:created xsi:type="dcterms:W3CDTF">2022-02-07T17:12:02Z</dcterms:created>
  <dcterms:modified xsi:type="dcterms:W3CDTF">2022-02-07T23:24:52Z</dcterms:modified>
</cp:coreProperties>
</file>