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3" r:id="rId2"/>
    <p:sldId id="279" r:id="rId3"/>
    <p:sldId id="280" r:id="rId4"/>
    <p:sldId id="288" r:id="rId5"/>
    <p:sldId id="286" r:id="rId6"/>
    <p:sldId id="275" r:id="rId7"/>
    <p:sldId id="27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B2144E-5FFB-4D48-987D-F15D562C8E5A}" type="datetimeFigureOut">
              <a:rPr lang="en-US" smtClean="0"/>
              <a:t>3/2/2020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A6332C-7128-4076-AC31-1AB7636FA637}" type="slidenum">
              <a:rPr lang="en-US" smtClean="0"/>
              <a:t>‹#›</a:t>
            </a:fld>
            <a:endParaRPr lang="en-US"/>
          </a:p>
        </p:txBody>
      </p:sp>
    </p:spTree>
    <p:extLst>
      <p:ext uri="{BB962C8B-B14F-4D97-AF65-F5344CB8AC3E}">
        <p14:creationId xmlns:p14="http://schemas.microsoft.com/office/powerpoint/2010/main" val="2620407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4016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4870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7825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4328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3262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9905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0685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91946-1DD9-4665-B774-7FA7B4425D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855240-96F8-4545-9697-42C37C2396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B27A7C-D31B-40CE-85D0-46E6AA4CD03C}"/>
              </a:ext>
            </a:extLst>
          </p:cNvPr>
          <p:cNvSpPr>
            <a:spLocks noGrp="1"/>
          </p:cNvSpPr>
          <p:nvPr>
            <p:ph type="dt" sz="half" idx="10"/>
          </p:nvPr>
        </p:nvSpPr>
        <p:spPr/>
        <p:txBody>
          <a:bodyPr/>
          <a:lstStyle/>
          <a:p>
            <a:fld id="{CD506456-8293-4B15-A268-78EF3AF4288E}" type="datetimeFigureOut">
              <a:rPr lang="en-US" smtClean="0"/>
              <a:t>3/2/2020</a:t>
            </a:fld>
            <a:endParaRPr lang="en-US"/>
          </a:p>
        </p:txBody>
      </p:sp>
      <p:sp>
        <p:nvSpPr>
          <p:cNvPr id="5" name="Footer Placeholder 4">
            <a:extLst>
              <a:ext uri="{FF2B5EF4-FFF2-40B4-BE49-F238E27FC236}">
                <a16:creationId xmlns:a16="http://schemas.microsoft.com/office/drawing/2014/main" id="{827729E1-ACE4-4B63-B936-049311E2F2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7C3348-11B7-4CE3-9483-94B8B884B9C8}"/>
              </a:ext>
            </a:extLst>
          </p:cNvPr>
          <p:cNvSpPr>
            <a:spLocks noGrp="1"/>
          </p:cNvSpPr>
          <p:nvPr>
            <p:ph type="sldNum" sz="quarter" idx="12"/>
          </p:nvPr>
        </p:nvSpPr>
        <p:spPr/>
        <p:txBody>
          <a:bodyPr/>
          <a:lstStyle/>
          <a:p>
            <a:fld id="{5E55D4FF-2A6B-4542-929C-02EDBF4EE5BC}" type="slidenum">
              <a:rPr lang="en-US" smtClean="0"/>
              <a:t>‹#›</a:t>
            </a:fld>
            <a:endParaRPr lang="en-US"/>
          </a:p>
        </p:txBody>
      </p:sp>
    </p:spTree>
    <p:extLst>
      <p:ext uri="{BB962C8B-B14F-4D97-AF65-F5344CB8AC3E}">
        <p14:creationId xmlns:p14="http://schemas.microsoft.com/office/powerpoint/2010/main" val="394172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6910A-8EAF-4387-8545-F98F621916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5D3B63-6639-4469-8EE6-9F8A1DCC05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94F816-9883-4AA7-8AA4-A076993BBE64}"/>
              </a:ext>
            </a:extLst>
          </p:cNvPr>
          <p:cNvSpPr>
            <a:spLocks noGrp="1"/>
          </p:cNvSpPr>
          <p:nvPr>
            <p:ph type="dt" sz="half" idx="10"/>
          </p:nvPr>
        </p:nvSpPr>
        <p:spPr/>
        <p:txBody>
          <a:bodyPr/>
          <a:lstStyle/>
          <a:p>
            <a:fld id="{CD506456-8293-4B15-A268-78EF3AF4288E}" type="datetimeFigureOut">
              <a:rPr lang="en-US" smtClean="0"/>
              <a:t>3/2/2020</a:t>
            </a:fld>
            <a:endParaRPr lang="en-US"/>
          </a:p>
        </p:txBody>
      </p:sp>
      <p:sp>
        <p:nvSpPr>
          <p:cNvPr id="5" name="Footer Placeholder 4">
            <a:extLst>
              <a:ext uri="{FF2B5EF4-FFF2-40B4-BE49-F238E27FC236}">
                <a16:creationId xmlns:a16="http://schemas.microsoft.com/office/drawing/2014/main" id="{80F708A4-35B2-4701-988B-A03202441B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A91242-2F26-460F-B748-8103981F50D6}"/>
              </a:ext>
            </a:extLst>
          </p:cNvPr>
          <p:cNvSpPr>
            <a:spLocks noGrp="1"/>
          </p:cNvSpPr>
          <p:nvPr>
            <p:ph type="sldNum" sz="quarter" idx="12"/>
          </p:nvPr>
        </p:nvSpPr>
        <p:spPr/>
        <p:txBody>
          <a:bodyPr/>
          <a:lstStyle/>
          <a:p>
            <a:fld id="{5E55D4FF-2A6B-4542-929C-02EDBF4EE5BC}" type="slidenum">
              <a:rPr lang="en-US" smtClean="0"/>
              <a:t>‹#›</a:t>
            </a:fld>
            <a:endParaRPr lang="en-US"/>
          </a:p>
        </p:txBody>
      </p:sp>
    </p:spTree>
    <p:extLst>
      <p:ext uri="{BB962C8B-B14F-4D97-AF65-F5344CB8AC3E}">
        <p14:creationId xmlns:p14="http://schemas.microsoft.com/office/powerpoint/2010/main" val="3154584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852EAC-2E36-4779-BCFF-405BABEDA4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BED1FB-01DB-4709-B61B-B822F33EE4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530B82-B554-44E0-A617-3D3D58CFF365}"/>
              </a:ext>
            </a:extLst>
          </p:cNvPr>
          <p:cNvSpPr>
            <a:spLocks noGrp="1"/>
          </p:cNvSpPr>
          <p:nvPr>
            <p:ph type="dt" sz="half" idx="10"/>
          </p:nvPr>
        </p:nvSpPr>
        <p:spPr/>
        <p:txBody>
          <a:bodyPr/>
          <a:lstStyle/>
          <a:p>
            <a:fld id="{CD506456-8293-4B15-A268-78EF3AF4288E}" type="datetimeFigureOut">
              <a:rPr lang="en-US" smtClean="0"/>
              <a:t>3/2/2020</a:t>
            </a:fld>
            <a:endParaRPr lang="en-US"/>
          </a:p>
        </p:txBody>
      </p:sp>
      <p:sp>
        <p:nvSpPr>
          <p:cNvPr id="5" name="Footer Placeholder 4">
            <a:extLst>
              <a:ext uri="{FF2B5EF4-FFF2-40B4-BE49-F238E27FC236}">
                <a16:creationId xmlns:a16="http://schemas.microsoft.com/office/drawing/2014/main" id="{992ABB00-7C08-4FFF-931E-51324E0E38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D9B818-F422-455E-A549-B08469CAEEDF}"/>
              </a:ext>
            </a:extLst>
          </p:cNvPr>
          <p:cNvSpPr>
            <a:spLocks noGrp="1"/>
          </p:cNvSpPr>
          <p:nvPr>
            <p:ph type="sldNum" sz="quarter" idx="12"/>
          </p:nvPr>
        </p:nvSpPr>
        <p:spPr/>
        <p:txBody>
          <a:bodyPr/>
          <a:lstStyle/>
          <a:p>
            <a:fld id="{5E55D4FF-2A6B-4542-929C-02EDBF4EE5BC}" type="slidenum">
              <a:rPr lang="en-US" smtClean="0"/>
              <a:t>‹#›</a:t>
            </a:fld>
            <a:endParaRPr lang="en-US"/>
          </a:p>
        </p:txBody>
      </p:sp>
    </p:spTree>
    <p:extLst>
      <p:ext uri="{BB962C8B-B14F-4D97-AF65-F5344CB8AC3E}">
        <p14:creationId xmlns:p14="http://schemas.microsoft.com/office/powerpoint/2010/main" val="993266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C43F2-705E-46AF-A5BA-E139E0AE3A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BC921A-AD8A-446A-B28B-49225369F0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E986E6-D3C5-4C86-9E2F-4C5C230C6F64}"/>
              </a:ext>
            </a:extLst>
          </p:cNvPr>
          <p:cNvSpPr>
            <a:spLocks noGrp="1"/>
          </p:cNvSpPr>
          <p:nvPr>
            <p:ph type="dt" sz="half" idx="10"/>
          </p:nvPr>
        </p:nvSpPr>
        <p:spPr/>
        <p:txBody>
          <a:bodyPr/>
          <a:lstStyle/>
          <a:p>
            <a:fld id="{CD506456-8293-4B15-A268-78EF3AF4288E}" type="datetimeFigureOut">
              <a:rPr lang="en-US" smtClean="0"/>
              <a:t>3/2/2020</a:t>
            </a:fld>
            <a:endParaRPr lang="en-US"/>
          </a:p>
        </p:txBody>
      </p:sp>
      <p:sp>
        <p:nvSpPr>
          <p:cNvPr id="5" name="Footer Placeholder 4">
            <a:extLst>
              <a:ext uri="{FF2B5EF4-FFF2-40B4-BE49-F238E27FC236}">
                <a16:creationId xmlns:a16="http://schemas.microsoft.com/office/drawing/2014/main" id="{41DD1312-C5AF-4996-96F0-0C43CE4A74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C0572A-A621-4141-A5F7-A98DBC803FD4}"/>
              </a:ext>
            </a:extLst>
          </p:cNvPr>
          <p:cNvSpPr>
            <a:spLocks noGrp="1"/>
          </p:cNvSpPr>
          <p:nvPr>
            <p:ph type="sldNum" sz="quarter" idx="12"/>
          </p:nvPr>
        </p:nvSpPr>
        <p:spPr/>
        <p:txBody>
          <a:bodyPr/>
          <a:lstStyle/>
          <a:p>
            <a:fld id="{5E55D4FF-2A6B-4542-929C-02EDBF4EE5BC}" type="slidenum">
              <a:rPr lang="en-US" smtClean="0"/>
              <a:t>‹#›</a:t>
            </a:fld>
            <a:endParaRPr lang="en-US"/>
          </a:p>
        </p:txBody>
      </p:sp>
    </p:spTree>
    <p:extLst>
      <p:ext uri="{BB962C8B-B14F-4D97-AF65-F5344CB8AC3E}">
        <p14:creationId xmlns:p14="http://schemas.microsoft.com/office/powerpoint/2010/main" val="903983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B4BBB-66E5-4120-AAE2-7026B31084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807CA0-1584-4B81-A329-D83CCDD305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A61CE7-7208-4D36-AFBE-2D4B1DCDF15C}"/>
              </a:ext>
            </a:extLst>
          </p:cNvPr>
          <p:cNvSpPr>
            <a:spLocks noGrp="1"/>
          </p:cNvSpPr>
          <p:nvPr>
            <p:ph type="dt" sz="half" idx="10"/>
          </p:nvPr>
        </p:nvSpPr>
        <p:spPr/>
        <p:txBody>
          <a:bodyPr/>
          <a:lstStyle/>
          <a:p>
            <a:fld id="{CD506456-8293-4B15-A268-78EF3AF4288E}" type="datetimeFigureOut">
              <a:rPr lang="en-US" smtClean="0"/>
              <a:t>3/2/2020</a:t>
            </a:fld>
            <a:endParaRPr lang="en-US"/>
          </a:p>
        </p:txBody>
      </p:sp>
      <p:sp>
        <p:nvSpPr>
          <p:cNvPr id="5" name="Footer Placeholder 4">
            <a:extLst>
              <a:ext uri="{FF2B5EF4-FFF2-40B4-BE49-F238E27FC236}">
                <a16:creationId xmlns:a16="http://schemas.microsoft.com/office/drawing/2014/main" id="{111392D0-EA8D-4102-BCB6-51147CAE52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52E4F2-5E46-4017-A33C-9B4B33AD1083}"/>
              </a:ext>
            </a:extLst>
          </p:cNvPr>
          <p:cNvSpPr>
            <a:spLocks noGrp="1"/>
          </p:cNvSpPr>
          <p:nvPr>
            <p:ph type="sldNum" sz="quarter" idx="12"/>
          </p:nvPr>
        </p:nvSpPr>
        <p:spPr/>
        <p:txBody>
          <a:bodyPr/>
          <a:lstStyle/>
          <a:p>
            <a:fld id="{5E55D4FF-2A6B-4542-929C-02EDBF4EE5BC}" type="slidenum">
              <a:rPr lang="en-US" smtClean="0"/>
              <a:t>‹#›</a:t>
            </a:fld>
            <a:endParaRPr lang="en-US"/>
          </a:p>
        </p:txBody>
      </p:sp>
    </p:spTree>
    <p:extLst>
      <p:ext uri="{BB962C8B-B14F-4D97-AF65-F5344CB8AC3E}">
        <p14:creationId xmlns:p14="http://schemas.microsoft.com/office/powerpoint/2010/main" val="351329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4D977-F218-420A-A2D4-BD51EC6E06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C2C0EC-EEC9-4B9C-8668-9868B75644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797C74-BCBB-432C-AC21-7A440F3C05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A0C22F-FA3B-47E5-A682-1E61A7A4DC46}"/>
              </a:ext>
            </a:extLst>
          </p:cNvPr>
          <p:cNvSpPr>
            <a:spLocks noGrp="1"/>
          </p:cNvSpPr>
          <p:nvPr>
            <p:ph type="dt" sz="half" idx="10"/>
          </p:nvPr>
        </p:nvSpPr>
        <p:spPr/>
        <p:txBody>
          <a:bodyPr/>
          <a:lstStyle/>
          <a:p>
            <a:fld id="{CD506456-8293-4B15-A268-78EF3AF4288E}" type="datetimeFigureOut">
              <a:rPr lang="en-US" smtClean="0"/>
              <a:t>3/2/2020</a:t>
            </a:fld>
            <a:endParaRPr lang="en-US"/>
          </a:p>
        </p:txBody>
      </p:sp>
      <p:sp>
        <p:nvSpPr>
          <p:cNvPr id="6" name="Footer Placeholder 5">
            <a:extLst>
              <a:ext uri="{FF2B5EF4-FFF2-40B4-BE49-F238E27FC236}">
                <a16:creationId xmlns:a16="http://schemas.microsoft.com/office/drawing/2014/main" id="{DA1779E2-5792-47F1-BA4C-32E7BA19CC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DB092F-4FFB-43B9-94E9-68F756ACCBFC}"/>
              </a:ext>
            </a:extLst>
          </p:cNvPr>
          <p:cNvSpPr>
            <a:spLocks noGrp="1"/>
          </p:cNvSpPr>
          <p:nvPr>
            <p:ph type="sldNum" sz="quarter" idx="12"/>
          </p:nvPr>
        </p:nvSpPr>
        <p:spPr/>
        <p:txBody>
          <a:bodyPr/>
          <a:lstStyle/>
          <a:p>
            <a:fld id="{5E55D4FF-2A6B-4542-929C-02EDBF4EE5BC}" type="slidenum">
              <a:rPr lang="en-US" smtClean="0"/>
              <a:t>‹#›</a:t>
            </a:fld>
            <a:endParaRPr lang="en-US"/>
          </a:p>
        </p:txBody>
      </p:sp>
    </p:spTree>
    <p:extLst>
      <p:ext uri="{BB962C8B-B14F-4D97-AF65-F5344CB8AC3E}">
        <p14:creationId xmlns:p14="http://schemas.microsoft.com/office/powerpoint/2010/main" val="4043347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D22B3-6E46-4528-B666-7EBDABCD6F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EADD5F-5B54-4C6F-BB3F-F103732F0C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AAB819-1D8D-4E68-8976-D8BDBB53A5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747B0F-CBCA-4D6A-BAFD-D994BB0935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F13218-C778-48F3-AEB0-B9BC88ABCF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FE04308-8994-4B36-8004-4B99A72CB16F}"/>
              </a:ext>
            </a:extLst>
          </p:cNvPr>
          <p:cNvSpPr>
            <a:spLocks noGrp="1"/>
          </p:cNvSpPr>
          <p:nvPr>
            <p:ph type="dt" sz="half" idx="10"/>
          </p:nvPr>
        </p:nvSpPr>
        <p:spPr/>
        <p:txBody>
          <a:bodyPr/>
          <a:lstStyle/>
          <a:p>
            <a:fld id="{CD506456-8293-4B15-A268-78EF3AF4288E}" type="datetimeFigureOut">
              <a:rPr lang="en-US" smtClean="0"/>
              <a:t>3/2/2020</a:t>
            </a:fld>
            <a:endParaRPr lang="en-US"/>
          </a:p>
        </p:txBody>
      </p:sp>
      <p:sp>
        <p:nvSpPr>
          <p:cNvPr id="8" name="Footer Placeholder 7">
            <a:extLst>
              <a:ext uri="{FF2B5EF4-FFF2-40B4-BE49-F238E27FC236}">
                <a16:creationId xmlns:a16="http://schemas.microsoft.com/office/drawing/2014/main" id="{69CD2BF4-DB54-4449-890A-BD3BF4DC87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210529-E531-4794-BAB4-E467D2054CD7}"/>
              </a:ext>
            </a:extLst>
          </p:cNvPr>
          <p:cNvSpPr>
            <a:spLocks noGrp="1"/>
          </p:cNvSpPr>
          <p:nvPr>
            <p:ph type="sldNum" sz="quarter" idx="12"/>
          </p:nvPr>
        </p:nvSpPr>
        <p:spPr/>
        <p:txBody>
          <a:bodyPr/>
          <a:lstStyle/>
          <a:p>
            <a:fld id="{5E55D4FF-2A6B-4542-929C-02EDBF4EE5BC}" type="slidenum">
              <a:rPr lang="en-US" smtClean="0"/>
              <a:t>‹#›</a:t>
            </a:fld>
            <a:endParaRPr lang="en-US"/>
          </a:p>
        </p:txBody>
      </p:sp>
    </p:spTree>
    <p:extLst>
      <p:ext uri="{BB962C8B-B14F-4D97-AF65-F5344CB8AC3E}">
        <p14:creationId xmlns:p14="http://schemas.microsoft.com/office/powerpoint/2010/main" val="3126974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4EBCD-D448-4E33-8E09-3679340849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05B002-DC98-4416-8B8D-59A361672698}"/>
              </a:ext>
            </a:extLst>
          </p:cNvPr>
          <p:cNvSpPr>
            <a:spLocks noGrp="1"/>
          </p:cNvSpPr>
          <p:nvPr>
            <p:ph type="dt" sz="half" idx="10"/>
          </p:nvPr>
        </p:nvSpPr>
        <p:spPr/>
        <p:txBody>
          <a:bodyPr/>
          <a:lstStyle/>
          <a:p>
            <a:fld id="{CD506456-8293-4B15-A268-78EF3AF4288E}" type="datetimeFigureOut">
              <a:rPr lang="en-US" smtClean="0"/>
              <a:t>3/2/2020</a:t>
            </a:fld>
            <a:endParaRPr lang="en-US"/>
          </a:p>
        </p:txBody>
      </p:sp>
      <p:sp>
        <p:nvSpPr>
          <p:cNvPr id="4" name="Footer Placeholder 3">
            <a:extLst>
              <a:ext uri="{FF2B5EF4-FFF2-40B4-BE49-F238E27FC236}">
                <a16:creationId xmlns:a16="http://schemas.microsoft.com/office/drawing/2014/main" id="{8B6DF02C-DEAA-451E-8F3C-066E3DD5BB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E61166-EA8C-4CA4-B306-6F99553FA77A}"/>
              </a:ext>
            </a:extLst>
          </p:cNvPr>
          <p:cNvSpPr>
            <a:spLocks noGrp="1"/>
          </p:cNvSpPr>
          <p:nvPr>
            <p:ph type="sldNum" sz="quarter" idx="12"/>
          </p:nvPr>
        </p:nvSpPr>
        <p:spPr/>
        <p:txBody>
          <a:bodyPr/>
          <a:lstStyle/>
          <a:p>
            <a:fld id="{5E55D4FF-2A6B-4542-929C-02EDBF4EE5BC}" type="slidenum">
              <a:rPr lang="en-US" smtClean="0"/>
              <a:t>‹#›</a:t>
            </a:fld>
            <a:endParaRPr lang="en-US"/>
          </a:p>
        </p:txBody>
      </p:sp>
    </p:spTree>
    <p:extLst>
      <p:ext uri="{BB962C8B-B14F-4D97-AF65-F5344CB8AC3E}">
        <p14:creationId xmlns:p14="http://schemas.microsoft.com/office/powerpoint/2010/main" val="948560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860D2B-6F2C-4EF7-9558-1915E2666C91}"/>
              </a:ext>
            </a:extLst>
          </p:cNvPr>
          <p:cNvSpPr>
            <a:spLocks noGrp="1"/>
          </p:cNvSpPr>
          <p:nvPr>
            <p:ph type="dt" sz="half" idx="10"/>
          </p:nvPr>
        </p:nvSpPr>
        <p:spPr/>
        <p:txBody>
          <a:bodyPr/>
          <a:lstStyle/>
          <a:p>
            <a:fld id="{CD506456-8293-4B15-A268-78EF3AF4288E}" type="datetimeFigureOut">
              <a:rPr lang="en-US" smtClean="0"/>
              <a:t>3/2/2020</a:t>
            </a:fld>
            <a:endParaRPr lang="en-US"/>
          </a:p>
        </p:txBody>
      </p:sp>
      <p:sp>
        <p:nvSpPr>
          <p:cNvPr id="3" name="Footer Placeholder 2">
            <a:extLst>
              <a:ext uri="{FF2B5EF4-FFF2-40B4-BE49-F238E27FC236}">
                <a16:creationId xmlns:a16="http://schemas.microsoft.com/office/drawing/2014/main" id="{1D10E9F2-10AE-464F-B6DA-F72357FBF3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EB2214-4089-4172-9EEE-F1DF493148F7}"/>
              </a:ext>
            </a:extLst>
          </p:cNvPr>
          <p:cNvSpPr>
            <a:spLocks noGrp="1"/>
          </p:cNvSpPr>
          <p:nvPr>
            <p:ph type="sldNum" sz="quarter" idx="12"/>
          </p:nvPr>
        </p:nvSpPr>
        <p:spPr/>
        <p:txBody>
          <a:bodyPr/>
          <a:lstStyle/>
          <a:p>
            <a:fld id="{5E55D4FF-2A6B-4542-929C-02EDBF4EE5BC}" type="slidenum">
              <a:rPr lang="en-US" smtClean="0"/>
              <a:t>‹#›</a:t>
            </a:fld>
            <a:endParaRPr lang="en-US"/>
          </a:p>
        </p:txBody>
      </p:sp>
    </p:spTree>
    <p:extLst>
      <p:ext uri="{BB962C8B-B14F-4D97-AF65-F5344CB8AC3E}">
        <p14:creationId xmlns:p14="http://schemas.microsoft.com/office/powerpoint/2010/main" val="382789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2A748-E5CB-4F14-A6B9-572CE25F9B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A54CF4-DFCB-46C4-A070-BE884D510B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B82AF7-8D87-4486-A551-14050B9660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5A70CB-1562-4999-BDD7-B148EC75FCF6}"/>
              </a:ext>
            </a:extLst>
          </p:cNvPr>
          <p:cNvSpPr>
            <a:spLocks noGrp="1"/>
          </p:cNvSpPr>
          <p:nvPr>
            <p:ph type="dt" sz="half" idx="10"/>
          </p:nvPr>
        </p:nvSpPr>
        <p:spPr/>
        <p:txBody>
          <a:bodyPr/>
          <a:lstStyle/>
          <a:p>
            <a:fld id="{CD506456-8293-4B15-A268-78EF3AF4288E}" type="datetimeFigureOut">
              <a:rPr lang="en-US" smtClean="0"/>
              <a:t>3/2/2020</a:t>
            </a:fld>
            <a:endParaRPr lang="en-US"/>
          </a:p>
        </p:txBody>
      </p:sp>
      <p:sp>
        <p:nvSpPr>
          <p:cNvPr id="6" name="Footer Placeholder 5">
            <a:extLst>
              <a:ext uri="{FF2B5EF4-FFF2-40B4-BE49-F238E27FC236}">
                <a16:creationId xmlns:a16="http://schemas.microsoft.com/office/drawing/2014/main" id="{CCC6AEEF-F8B1-42EE-BC3A-CE6C676683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097CDD-1822-4ACE-8866-5944539C14AC}"/>
              </a:ext>
            </a:extLst>
          </p:cNvPr>
          <p:cNvSpPr>
            <a:spLocks noGrp="1"/>
          </p:cNvSpPr>
          <p:nvPr>
            <p:ph type="sldNum" sz="quarter" idx="12"/>
          </p:nvPr>
        </p:nvSpPr>
        <p:spPr/>
        <p:txBody>
          <a:bodyPr/>
          <a:lstStyle/>
          <a:p>
            <a:fld id="{5E55D4FF-2A6B-4542-929C-02EDBF4EE5BC}" type="slidenum">
              <a:rPr lang="en-US" smtClean="0"/>
              <a:t>‹#›</a:t>
            </a:fld>
            <a:endParaRPr lang="en-US"/>
          </a:p>
        </p:txBody>
      </p:sp>
    </p:spTree>
    <p:extLst>
      <p:ext uri="{BB962C8B-B14F-4D97-AF65-F5344CB8AC3E}">
        <p14:creationId xmlns:p14="http://schemas.microsoft.com/office/powerpoint/2010/main" val="2119664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ECF2-49B0-4CF5-BC5A-09B1DA9F11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B6D9E8-2E15-4728-AE91-BF787676E2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0666A5-FCDB-4AAD-9CF9-641F22906D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F34F65-4281-42BE-BF0F-D7BC3CF0CB3D}"/>
              </a:ext>
            </a:extLst>
          </p:cNvPr>
          <p:cNvSpPr>
            <a:spLocks noGrp="1"/>
          </p:cNvSpPr>
          <p:nvPr>
            <p:ph type="dt" sz="half" idx="10"/>
          </p:nvPr>
        </p:nvSpPr>
        <p:spPr/>
        <p:txBody>
          <a:bodyPr/>
          <a:lstStyle/>
          <a:p>
            <a:fld id="{CD506456-8293-4B15-A268-78EF3AF4288E}" type="datetimeFigureOut">
              <a:rPr lang="en-US" smtClean="0"/>
              <a:t>3/2/2020</a:t>
            </a:fld>
            <a:endParaRPr lang="en-US"/>
          </a:p>
        </p:txBody>
      </p:sp>
      <p:sp>
        <p:nvSpPr>
          <p:cNvPr id="6" name="Footer Placeholder 5">
            <a:extLst>
              <a:ext uri="{FF2B5EF4-FFF2-40B4-BE49-F238E27FC236}">
                <a16:creationId xmlns:a16="http://schemas.microsoft.com/office/drawing/2014/main" id="{A09E6109-4AD8-4F57-A509-CAE55972B2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C840BC-AA3C-4EAB-B58A-B972C275754C}"/>
              </a:ext>
            </a:extLst>
          </p:cNvPr>
          <p:cNvSpPr>
            <a:spLocks noGrp="1"/>
          </p:cNvSpPr>
          <p:nvPr>
            <p:ph type="sldNum" sz="quarter" idx="12"/>
          </p:nvPr>
        </p:nvSpPr>
        <p:spPr/>
        <p:txBody>
          <a:bodyPr/>
          <a:lstStyle/>
          <a:p>
            <a:fld id="{5E55D4FF-2A6B-4542-929C-02EDBF4EE5BC}" type="slidenum">
              <a:rPr lang="en-US" smtClean="0"/>
              <a:t>‹#›</a:t>
            </a:fld>
            <a:endParaRPr lang="en-US"/>
          </a:p>
        </p:txBody>
      </p:sp>
    </p:spTree>
    <p:extLst>
      <p:ext uri="{BB962C8B-B14F-4D97-AF65-F5344CB8AC3E}">
        <p14:creationId xmlns:p14="http://schemas.microsoft.com/office/powerpoint/2010/main" val="980012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824CCF-C940-4048-8EC3-DAA96A6FE0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4879F9-350E-4047-A210-26EE0EDBA1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369184-92C6-4A99-9731-0F36F0E7A4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506456-8293-4B15-A268-78EF3AF4288E}" type="datetimeFigureOut">
              <a:rPr lang="en-US" smtClean="0"/>
              <a:t>3/2/2020</a:t>
            </a:fld>
            <a:endParaRPr lang="en-US"/>
          </a:p>
        </p:txBody>
      </p:sp>
      <p:sp>
        <p:nvSpPr>
          <p:cNvPr id="5" name="Footer Placeholder 4">
            <a:extLst>
              <a:ext uri="{FF2B5EF4-FFF2-40B4-BE49-F238E27FC236}">
                <a16:creationId xmlns:a16="http://schemas.microsoft.com/office/drawing/2014/main" id="{4653ECCB-AFD5-42FA-BFF8-34E3A7EE88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79C853-DC5E-401A-AC46-FDEAF1972D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55D4FF-2A6B-4542-929C-02EDBF4EE5BC}" type="slidenum">
              <a:rPr lang="en-US" smtClean="0"/>
              <a:t>‹#›</a:t>
            </a:fld>
            <a:endParaRPr lang="en-US"/>
          </a:p>
        </p:txBody>
      </p:sp>
    </p:spTree>
    <p:extLst>
      <p:ext uri="{BB962C8B-B14F-4D97-AF65-F5344CB8AC3E}">
        <p14:creationId xmlns:p14="http://schemas.microsoft.com/office/powerpoint/2010/main" val="2334984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mailto:Tracy.Verge@Vermont.gov" TargetMode="External"/><Relationship Id="rId4" Type="http://schemas.openxmlformats.org/officeDocument/2006/relationships/hyperlink" Target="mailto:Cindy.Robillard@vermont.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5" name="TextBox 4">
            <a:extLst>
              <a:ext uri="{FF2B5EF4-FFF2-40B4-BE49-F238E27FC236}">
                <a16:creationId xmlns:a16="http://schemas.microsoft.com/office/drawing/2014/main" id="{E3036ECF-88D6-4197-A922-A4018F5006EE}"/>
              </a:ext>
            </a:extLst>
          </p:cNvPr>
          <p:cNvSpPr txBox="1"/>
          <p:nvPr/>
        </p:nvSpPr>
        <p:spPr>
          <a:xfrm>
            <a:off x="893207" y="2114026"/>
            <a:ext cx="1080502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WIOA Title I Programs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Adult, Dislocated Worker, Youth, and Rapid Response</a:t>
            </a:r>
          </a:p>
        </p:txBody>
      </p:sp>
      <p:sp>
        <p:nvSpPr>
          <p:cNvPr id="7" name="TextBox 6">
            <a:extLst>
              <a:ext uri="{FF2B5EF4-FFF2-40B4-BE49-F238E27FC236}">
                <a16:creationId xmlns:a16="http://schemas.microsoft.com/office/drawing/2014/main" id="{DD316905-4632-4912-97C3-E7B6CE27105E}"/>
              </a:ext>
            </a:extLst>
          </p:cNvPr>
          <p:cNvSpPr txBox="1"/>
          <p:nvPr/>
        </p:nvSpPr>
        <p:spPr>
          <a:xfrm>
            <a:off x="2729345" y="3437466"/>
            <a:ext cx="7245928"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Presentation to the State Workforce Development Board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February 20, 2020</a:t>
            </a:r>
          </a:p>
        </p:txBody>
      </p:sp>
      <p:sp>
        <p:nvSpPr>
          <p:cNvPr id="6" name="TextBox 5">
            <a:extLst>
              <a:ext uri="{FF2B5EF4-FFF2-40B4-BE49-F238E27FC236}">
                <a16:creationId xmlns:a16="http://schemas.microsoft.com/office/drawing/2014/main" id="{B95289DD-6E78-7449-BC8C-301E4C2E7F73}"/>
              </a:ext>
            </a:extLst>
          </p:cNvPr>
          <p:cNvSpPr txBox="1"/>
          <p:nvPr/>
        </p:nvSpPr>
        <p:spPr>
          <a:xfrm rot="10800000" flipV="1">
            <a:off x="893205" y="4279441"/>
            <a:ext cx="10606067" cy="113877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Cindy Robillard				Tracy Verge</a:t>
            </a: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Business Services Manager 			Jobseeker Services Manager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Vermont Dept. of Labor			 Vermont Dept. of Labor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t>
            </a: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hlinkClick r:id="rId4"/>
              </a:rPr>
              <a:t> Cindy.Robillard@vermont.gov</a:t>
            </a: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t>
            </a: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hlinkClick r:id="rId5"/>
              </a:rPr>
              <a:t>Tracy.Verge@Vermont.gov</a:t>
            </a: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t>
            </a:r>
          </a:p>
        </p:txBody>
      </p:sp>
    </p:spTree>
    <p:extLst>
      <p:ext uri="{BB962C8B-B14F-4D97-AF65-F5344CB8AC3E}">
        <p14:creationId xmlns:p14="http://schemas.microsoft.com/office/powerpoint/2010/main" val="3870381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849086" y="562062"/>
            <a:ext cx="10287000" cy="63094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Adult &amp;  Dislocated Worker Programs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The Adult Program serves individuals 18 years of age or older with priority given to veterans, recipients of public assistance, low income Individuals or individuals that are basic skills deficient.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The Dislocated Worker Program serves individuals that meet the definition of dislocated worker; displaced homemakers, terminated or laid off at no fault of their own, or self employed but is unemployed as a result of general economic conditions.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Services offered to  Job Seekers:</a:t>
            </a: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Basic Career Services</a:t>
            </a:r>
          </a:p>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Individualized Career Services</a:t>
            </a:r>
          </a:p>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Training Services</a:t>
            </a:r>
          </a:p>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Follow Up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p:txBody>
      </p:sp>
    </p:spTree>
    <p:extLst>
      <p:ext uri="{BB962C8B-B14F-4D97-AF65-F5344CB8AC3E}">
        <p14:creationId xmlns:p14="http://schemas.microsoft.com/office/powerpoint/2010/main" val="3352696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1592457" y="495474"/>
            <a:ext cx="9001188"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WIOA Youth Program</a:t>
            </a:r>
          </a:p>
        </p:txBody>
      </p:sp>
      <p:sp>
        <p:nvSpPr>
          <p:cNvPr id="4" name="TextBox 3">
            <a:extLst>
              <a:ext uri="{FF2B5EF4-FFF2-40B4-BE49-F238E27FC236}">
                <a16:creationId xmlns:a16="http://schemas.microsoft.com/office/drawing/2014/main" id="{F785F380-0470-4AEB-939B-BB5ACC6D05C2}"/>
              </a:ext>
            </a:extLst>
          </p:cNvPr>
          <p:cNvSpPr txBox="1"/>
          <p:nvPr/>
        </p:nvSpPr>
        <p:spPr>
          <a:xfrm>
            <a:off x="1058960" y="1531030"/>
            <a:ext cx="10074080"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The WIOA Youth Program serves youth ages 14-24 who face barriers to education, training, and employment. Funding is targeted to focus primarily on out-of-school youth (OSY), requiring  VDOL to expend a minimum of 75% of WIOA funds on OSY. The program includes 14 program elements that are required to be made available to youth participants. WIOA prioritizes work experiences through a 20% minimum expenditure rate for the work experience program element.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VDOL provides intensive case management for youth participants and is increasingly adopting stronger approaches to supporting employers during work placements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3409673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1592457" y="495474"/>
            <a:ext cx="9001188"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WIOA Youth Program</a:t>
            </a:r>
          </a:p>
        </p:txBody>
      </p:sp>
      <p:sp>
        <p:nvSpPr>
          <p:cNvPr id="4" name="TextBox 3">
            <a:extLst>
              <a:ext uri="{FF2B5EF4-FFF2-40B4-BE49-F238E27FC236}">
                <a16:creationId xmlns:a16="http://schemas.microsoft.com/office/drawing/2014/main" id="{F785F380-0470-4AEB-939B-BB5ACC6D05C2}"/>
              </a:ext>
            </a:extLst>
          </p:cNvPr>
          <p:cNvSpPr txBox="1"/>
          <p:nvPr/>
        </p:nvSpPr>
        <p:spPr>
          <a:xfrm>
            <a:off x="1058960" y="1531030"/>
            <a:ext cx="10074080"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VDOL is committed to providing: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High quality services for young adults beginning with career exploration and guidance;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Continuing support for educational attainment;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Opportunities for skills training in in-demand industries and occupations;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Real work-based learning and training experiences, and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Support to help participants secure a good job in a career pathway of interest to the participant or enrollment in postsecondary education.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VDOL provides intensive case management for youth participants and is increasingly adopting stronger approaches to supporting employers during work placements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1085591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1592457" y="495474"/>
            <a:ext cx="9001188"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WIOA Youth Program </a:t>
            </a:r>
          </a:p>
        </p:txBody>
      </p:sp>
      <p:sp>
        <p:nvSpPr>
          <p:cNvPr id="4" name="TextBox 3">
            <a:extLst>
              <a:ext uri="{FF2B5EF4-FFF2-40B4-BE49-F238E27FC236}">
                <a16:creationId xmlns:a16="http://schemas.microsoft.com/office/drawing/2014/main" id="{F785F380-0470-4AEB-939B-BB5ACC6D05C2}"/>
              </a:ext>
            </a:extLst>
          </p:cNvPr>
          <p:cNvSpPr txBox="1"/>
          <p:nvPr/>
        </p:nvSpPr>
        <p:spPr>
          <a:xfrm>
            <a:off x="1058960" y="1531030"/>
            <a:ext cx="10074080" cy="34163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Key Areas of Focus for WIOA Youth 2020-2022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Increase Vermont’s youth labor participation rate,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Emphasis on developing paid work experience, on-the-job trainings, internships, and registered apprenticeships,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Offer a year-round work opportunities,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Explore new opportunities with industry organizations and community-based service providers,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Strengthen partnerships with employers.</a:t>
            </a:r>
          </a:p>
        </p:txBody>
      </p:sp>
    </p:spTree>
    <p:extLst>
      <p:ext uri="{BB962C8B-B14F-4D97-AF65-F5344CB8AC3E}">
        <p14:creationId xmlns:p14="http://schemas.microsoft.com/office/powerpoint/2010/main" val="287579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2001527" y="597232"/>
            <a:ext cx="8188945"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VDOL Business Services </a:t>
            </a:r>
          </a:p>
        </p:txBody>
      </p:sp>
      <p:sp>
        <p:nvSpPr>
          <p:cNvPr id="4" name="TextBox 3">
            <a:extLst>
              <a:ext uri="{FF2B5EF4-FFF2-40B4-BE49-F238E27FC236}">
                <a16:creationId xmlns:a16="http://schemas.microsoft.com/office/drawing/2014/main" id="{B6164F9B-CA85-4885-931F-B0B05224754D}"/>
              </a:ext>
            </a:extLst>
          </p:cNvPr>
          <p:cNvSpPr txBox="1"/>
          <p:nvPr/>
        </p:nvSpPr>
        <p:spPr>
          <a:xfrm>
            <a:off x="2167467" y="1182008"/>
            <a:ext cx="9567333" cy="4893647"/>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Recruitment &amp; Placement Assistance</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1"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Vermont JobLink</a:t>
            </a: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Veteran Services</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Customized Hiring Events</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Apprenticeship Program</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Federal Bonding Program</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Work Opportunity Tax Credit (WOTC)</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Economic and Labor Market Information</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Vermont Relocation Assistance Program (VRAP)</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Foreign Labor Certification Assistance</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Layoff Aversion </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Rapid Response </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Trade Act Assistance  </a:t>
            </a:r>
          </a:p>
        </p:txBody>
      </p:sp>
    </p:spTree>
    <p:extLst>
      <p:ext uri="{BB962C8B-B14F-4D97-AF65-F5344CB8AC3E}">
        <p14:creationId xmlns:p14="http://schemas.microsoft.com/office/powerpoint/2010/main" val="3376789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1526742" y="761355"/>
            <a:ext cx="9138515"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Additional Business Services</a:t>
            </a:r>
          </a:p>
        </p:txBody>
      </p:sp>
      <p:sp>
        <p:nvSpPr>
          <p:cNvPr id="4" name="TextBox 3">
            <a:extLst>
              <a:ext uri="{FF2B5EF4-FFF2-40B4-BE49-F238E27FC236}">
                <a16:creationId xmlns:a16="http://schemas.microsoft.com/office/drawing/2014/main" id="{6F4C7B29-17A9-4560-B659-F49CDB4133B4}"/>
              </a:ext>
            </a:extLst>
          </p:cNvPr>
          <p:cNvSpPr txBox="1"/>
          <p:nvPr/>
        </p:nvSpPr>
        <p:spPr>
          <a:xfrm>
            <a:off x="1635368" y="1445803"/>
            <a:ext cx="8921262"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Rapid Response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Delivery of solutions to address the needs of businesses in transition, across the business lifecycle (expansion and contraction) including comprehensive business engagement and layoff aversion strategies and activities designed to prevent or minimize the period of unemployment for affected workers</a:t>
            </a:r>
          </a:p>
        </p:txBody>
      </p:sp>
      <p:sp>
        <p:nvSpPr>
          <p:cNvPr id="5" name="TextBox 4">
            <a:extLst>
              <a:ext uri="{FF2B5EF4-FFF2-40B4-BE49-F238E27FC236}">
                <a16:creationId xmlns:a16="http://schemas.microsoft.com/office/drawing/2014/main" id="{E7292088-9556-45BC-9FC0-9F60D40DD49A}"/>
              </a:ext>
            </a:extLst>
          </p:cNvPr>
          <p:cNvSpPr txBox="1"/>
          <p:nvPr/>
        </p:nvSpPr>
        <p:spPr>
          <a:xfrm>
            <a:off x="1635368" y="3862431"/>
            <a:ext cx="9138515"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Trade Adjustment Assistance Act (TAA)</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Key partner in Rapid Response activities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Provides assistance to workers affected by foreign trade through funds for re-training, case management, job search and relocation allowances, wage reimbursement and TRA benefits (UI)</a:t>
            </a:r>
          </a:p>
        </p:txBody>
      </p:sp>
    </p:spTree>
    <p:extLst>
      <p:ext uri="{BB962C8B-B14F-4D97-AF65-F5344CB8AC3E}">
        <p14:creationId xmlns:p14="http://schemas.microsoft.com/office/powerpoint/2010/main" val="2847472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580</Words>
  <Application>Microsoft Office PowerPoint</Application>
  <PresentationFormat>Widescreen</PresentationFormat>
  <Paragraphs>67</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Franklin Gothic Book</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Yager, Sophia</dc:creator>
  <cp:lastModifiedBy>Yager, Sophia</cp:lastModifiedBy>
  <cp:revision>1</cp:revision>
  <dcterms:created xsi:type="dcterms:W3CDTF">2020-03-02T20:06:38Z</dcterms:created>
  <dcterms:modified xsi:type="dcterms:W3CDTF">2020-03-02T20:06:59Z</dcterms:modified>
</cp:coreProperties>
</file>