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90" r:id="rId3"/>
    <p:sldId id="291" r:id="rId4"/>
    <p:sldId id="287" r:id="rId5"/>
    <p:sldId id="29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3B6D-7F3D-408D-BCA3-4D14DD6B852D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F1EE9-146C-454B-A9F9-3F741BAC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169DC-51C9-4C1B-8CD4-A192A42910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57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169DC-51C9-4C1B-8CD4-A192A42910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618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169DC-51C9-4C1B-8CD4-A192A42910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39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1B9D-CBC6-4A15-AB88-A98FC93B9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513A3-A994-49A5-AB65-E719EE73E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8DF57-7EA5-436E-A626-3A2B2CFE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B846D-86B4-4602-8D6A-932B4E37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76185-3625-4DBD-BCE3-92613689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6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5FDE-AB79-4238-8A22-7226F9D2E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061BE-DBBA-4DBF-B883-CE3ADEC01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61945-254B-4843-83EC-B33C567DE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72EAC-5D10-4FEB-B16E-596758440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60400-2FB2-4580-B6B3-AC56D3B4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2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943E6-637E-4CBD-8B38-F9F3124065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EF688-E280-4D6C-962E-42E11CC04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F01D6-87F3-47A1-AFD7-5201927E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D578-AEB3-4F4E-9BC3-AF654A570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817C4-9DA2-4F71-87A8-F3B529CE3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9D5F-4AF8-4F61-9807-682E4A47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5C9B5-8F9A-4936-A552-019F08A5F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1DCD0-64F2-47BD-955D-78D0FBED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EF71C-AC7B-4F00-980E-6F7269B0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E5AE8-40F1-46CB-8D0B-AC3063AB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7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33CFC-D1AA-429C-B5EA-3CE0FE965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F9584-CA1A-4C82-AE3A-19B834B1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129A3-6F4A-4A1A-B072-3589A1042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5108E-094B-406E-AABA-F885441D8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892AA-3FB2-4328-A834-21EA65BC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5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D832-150A-49F1-A26E-1C5619908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618DB-0CE5-4CA3-AE8E-BD016EFBA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E29F1-2CED-49A1-9278-AC27C7872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54085-1D67-412D-A302-BA0EB74B8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8694A-B68E-4BD5-A09E-6ACC646EB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32318-5342-4D8E-8045-25975912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64BAF-212E-4E5B-8F7E-157D0D35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3FE25-4C76-48C2-8B6E-4610793AD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17257-B519-418A-9C53-F3C32C74B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28222C-C0B9-446A-B6A2-6F69E91B1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7BDAA8-279B-463E-948B-4D056677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2C64D-8473-4FFE-B261-F68241BA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5CF64D-C3C5-4B7A-975D-539DE816E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BDFEF6-D8BB-4B0D-BFA1-DB2FD412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DC68A-E3BD-4016-BD0C-3408F26C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C6EC10-1D4F-4235-A7E0-65B03244F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AEDD0-ECB2-4B93-A10D-E33ED1742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470028-B8CE-447F-A970-F5149978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1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97CE5A-E42D-449D-9179-F66B5CCE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51AD8-6B42-4134-BF7F-85E421509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385DE-5630-49A1-A994-81BABCD7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9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79821-7CDD-425A-80CF-74021E26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15D27-914B-4478-9175-129B07FFF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C4268-5465-4300-9253-92729D998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DADD9-3B98-415C-877E-D5423345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431A4-26CE-407D-8DCF-060EBD52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14D42-C50D-40A6-8F12-934C1656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2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0EE00-46C5-408C-B598-6718008B7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8666F7-7EBE-4836-8A03-8BF60E8A84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69505-C378-472C-9CDE-C30E86F0D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996CC-BD70-48C8-9511-5071670F2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1BA22-9B5D-466C-A830-D2D194ECF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D1ADF-1FA8-43FB-BE6F-5C526EAF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7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2F2E1-054B-48A7-A414-A3B353005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9FC02-B14A-441C-BB90-D2B03B020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9C989-CC7F-4FEB-9A7C-F6A4BBC94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005B8-6F02-476F-9B22-41B0266A088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01C27-5649-4BE2-AAB6-6126FE2B7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0EB1B-C0CD-446C-B24D-2FECBEA6B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BF6B0-5515-449A-B3E9-2DD66C8D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Cameron.Wood@Vermont.gov" TargetMode="External"/><Relationship Id="rId4" Type="http://schemas.openxmlformats.org/officeDocument/2006/relationships/hyperlink" Target="mailto:Jane.Fortin@Vermont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603862-24A8-482C-80D3-B0EE462C5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837" y="5461454"/>
            <a:ext cx="2779616" cy="12601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036ECF-88D6-4197-A922-A4018F5006EE}"/>
              </a:ext>
            </a:extLst>
          </p:cNvPr>
          <p:cNvSpPr txBox="1"/>
          <p:nvPr/>
        </p:nvSpPr>
        <p:spPr>
          <a:xfrm>
            <a:off x="893207" y="2114026"/>
            <a:ext cx="108050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WIOA Title III &amp; Unemployment Programs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Jobseeker &amp; Claimant Services Overview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316905-4632-4912-97C3-E7B6CE27105E}"/>
              </a:ext>
            </a:extLst>
          </p:cNvPr>
          <p:cNvSpPr txBox="1"/>
          <p:nvPr/>
        </p:nvSpPr>
        <p:spPr>
          <a:xfrm>
            <a:off x="2729345" y="3437466"/>
            <a:ext cx="7245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Presentation to the State Workforce Development Board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February 20, 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5289DD-6E78-7449-BC8C-301E4C2E7F73}"/>
              </a:ext>
            </a:extLst>
          </p:cNvPr>
          <p:cNvSpPr txBox="1"/>
          <p:nvPr/>
        </p:nvSpPr>
        <p:spPr>
          <a:xfrm rot="10800000" flipV="1">
            <a:off x="893205" y="4279441"/>
            <a:ext cx="1060606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		Jane Fortin,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Assistant Director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		Cameron Wood,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Director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		Workforce Development Division 		Unemployment Insurance Division 			Vermont Dept. of Labor	 		Vermont Dept. of Labor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  <a:hlinkClick r:id="rId4"/>
              </a:rPr>
              <a:t>Jane.Fortin@Vermont.gov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 			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  <a:hlinkClick r:id="rId5"/>
              </a:rPr>
              <a:t>Cameron.Wood@Vermont.gov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006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603862-24A8-482C-80D3-B0EE462C5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837" y="5461454"/>
            <a:ext cx="2779616" cy="12601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CF8285-4175-4E26-97AC-7B36137310D1}"/>
              </a:ext>
            </a:extLst>
          </p:cNvPr>
          <p:cNvSpPr txBox="1"/>
          <p:nvPr/>
        </p:nvSpPr>
        <p:spPr>
          <a:xfrm>
            <a:off x="1155795" y="305209"/>
            <a:ext cx="10144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WIOA Jobseeker Services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4724CD-3110-4D2F-8133-C0789B11CBCD}"/>
              </a:ext>
            </a:extLst>
          </p:cNvPr>
          <p:cNvSpPr txBox="1"/>
          <p:nvPr/>
        </p:nvSpPr>
        <p:spPr>
          <a:xfrm>
            <a:off x="1155794" y="1028343"/>
            <a:ext cx="1035184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Vermont JobLink Registration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Job search planning and assistance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Resume writing activities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Online application assistance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Local labor market information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Workshops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Information on upcoming job fairs and hiring events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Training and educational opportunities in the region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Assistance to claimants in filing weekly on-line claims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Referrals to WIOA, Veterans Program, Apprenticeship Program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Referrals to community partners for wide range of services and resources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4324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FEB4F-47E6-41BF-9FC0-F24453B9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Unemployment Insurance (UI)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5AAA8-9898-41F1-BFB4-62651923E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9754455" cy="3763517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spc="100" dirty="0">
                <a:latin typeface="Franklin Gothic Book" panose="020B0503020102020204" pitchFamily="34" charset="0"/>
              </a:rPr>
              <a:t>Wage replacement for individuals who lose their job through no fault of their own</a:t>
            </a:r>
          </a:p>
          <a:p>
            <a:pPr>
              <a:spcAft>
                <a:spcPts val="1800"/>
              </a:spcAft>
            </a:pPr>
            <a:r>
              <a:rPr lang="en-US" spc="100" dirty="0">
                <a:latin typeface="Franklin Gothic Book" panose="020B0503020102020204" pitchFamily="34" charset="0"/>
              </a:rPr>
              <a:t>Initial Claims </a:t>
            </a:r>
            <a:r>
              <a:rPr lang="en-US" spc="100" dirty="0">
                <a:latin typeface="Franklin Gothic Book" panose="020B0503020102020204" pitchFamily="34" charset="0"/>
                <a:sym typeface="Wingdings" pitchFamily="2" charset="2"/>
              </a:rPr>
              <a:t></a:t>
            </a:r>
            <a:r>
              <a:rPr lang="en-US" spc="100" dirty="0">
                <a:latin typeface="Franklin Gothic Book" panose="020B0503020102020204" pitchFamily="34" charset="0"/>
              </a:rPr>
              <a:t> UI Claims Center</a:t>
            </a:r>
          </a:p>
          <a:p>
            <a:pPr>
              <a:spcAft>
                <a:spcPts val="1800"/>
              </a:spcAft>
            </a:pPr>
            <a:r>
              <a:rPr lang="en-US" spc="100" dirty="0">
                <a:latin typeface="Franklin Gothic Book" panose="020B0503020102020204" pitchFamily="34" charset="0"/>
              </a:rPr>
              <a:t>Continued Claims </a:t>
            </a:r>
            <a:r>
              <a:rPr lang="en-US" spc="100" dirty="0">
                <a:latin typeface="Franklin Gothic Book" panose="020B0503020102020204" pitchFamily="34" charset="0"/>
                <a:sym typeface="Wingdings" pitchFamily="2" charset="2"/>
              </a:rPr>
              <a:t> </a:t>
            </a:r>
            <a:r>
              <a:rPr lang="en-US" spc="100" dirty="0">
                <a:latin typeface="Franklin Gothic Book" panose="020B0503020102020204" pitchFamily="34" charset="0"/>
              </a:rPr>
              <a:t>Online Filing</a:t>
            </a:r>
          </a:p>
          <a:p>
            <a:pPr>
              <a:spcAft>
                <a:spcPts val="1800"/>
              </a:spcAft>
            </a:pPr>
            <a:r>
              <a:rPr lang="en-US" b="1" spc="100" dirty="0">
                <a:latin typeface="Franklin Gothic Book" panose="020B0503020102020204" pitchFamily="34" charset="0"/>
              </a:rPr>
              <a:t>Must</a:t>
            </a:r>
            <a:r>
              <a:rPr lang="en-US" spc="100" dirty="0">
                <a:latin typeface="Franklin Gothic Book" panose="020B0503020102020204" pitchFamily="34" charset="0"/>
              </a:rPr>
              <a:t> register with Vermont Job Link (labor exchange)</a:t>
            </a:r>
          </a:p>
          <a:p>
            <a:pPr>
              <a:spcAft>
                <a:spcPts val="1800"/>
              </a:spcAft>
            </a:pPr>
            <a:r>
              <a:rPr lang="en-US" b="1" spc="100" dirty="0">
                <a:latin typeface="Franklin Gothic Book" panose="020B0503020102020204" pitchFamily="34" charset="0"/>
              </a:rPr>
              <a:t>Must</a:t>
            </a:r>
            <a:r>
              <a:rPr lang="en-US" spc="100" dirty="0">
                <a:latin typeface="Franklin Gothic Book" panose="020B0503020102020204" pitchFamily="34" charset="0"/>
              </a:rPr>
              <a:t> participate in reemployment services </a:t>
            </a:r>
            <a:r>
              <a:rPr lang="en-US" b="1" i="1" spc="100" dirty="0">
                <a:latin typeface="Franklin Gothic Book" panose="020B0503020102020204" pitchFamily="34" charset="0"/>
              </a:rPr>
              <a:t>as required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F474E0-796C-4F4C-BC39-082AC73E9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837" y="5461454"/>
            <a:ext cx="2779616" cy="126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FEB4F-47E6-41BF-9FC0-F24453B9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Meaningful Assistance for UI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0CE59B7-B476-4B69-88DE-E9A1993AB3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6"/>
                </a:solidFill>
                <a:latin typeface="Franklin Gothic Book" panose="020B0503020102020204" pitchFamily="34" charset="0"/>
              </a:rPr>
              <a:t>Colocation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5AAA8-9898-41F1-BFB4-62651923EA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Close Working Relationship Between UI &amp; WD Programs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Training, Information Sharing, Reemployment Assistance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Improvements: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Real Time Connection with Claims Center from CRC</a:t>
            </a:r>
          </a:p>
          <a:p>
            <a:pPr lvl="1"/>
            <a:endParaRPr lang="en-US" dirty="0">
              <a:latin typeface="Franklin Gothic Book" panose="020B0503020102020204" pitchFamily="34" charset="0"/>
            </a:endParaRP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CD5F12-F854-47E1-97A2-08D95F2D6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6"/>
                </a:solidFill>
                <a:latin typeface="Franklin Gothic Book" panose="020B0503020102020204" pitchFamily="34" charset="0"/>
              </a:rPr>
              <a:t>RESEA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F8606B-73AE-44F5-B9A4-52738BBA87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Re-Employment Services &amp; Eligibility Assessment Program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Entry point for UI Claimants into the workforce system 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Improvements: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Increased Funding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Further Integration and Expansion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F474E0-796C-4F4C-BC39-082AC73E9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837" y="5461454"/>
            <a:ext cx="2779616" cy="126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0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603862-24A8-482C-80D3-B0EE462C5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837" y="5461454"/>
            <a:ext cx="2779616" cy="12601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205C8D-1127-864B-9933-0952885189C2}"/>
              </a:ext>
            </a:extLst>
          </p:cNvPr>
          <p:cNvSpPr txBox="1"/>
          <p:nvPr/>
        </p:nvSpPr>
        <p:spPr>
          <a:xfrm>
            <a:off x="172529" y="2622430"/>
            <a:ext cx="12019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val="4119287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Widescreen</PresentationFormat>
  <Paragraphs>45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Franklin Gothic Book</vt:lpstr>
      <vt:lpstr>Office Theme</vt:lpstr>
      <vt:lpstr>PowerPoint Presentation</vt:lpstr>
      <vt:lpstr>PowerPoint Presentation</vt:lpstr>
      <vt:lpstr>Unemployment Insurance (UI) Program</vt:lpstr>
      <vt:lpstr>Meaningful Assistance for UI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Yager, Sophia</dc:creator>
  <cp:lastModifiedBy>Yager, Sophia</cp:lastModifiedBy>
  <cp:revision>1</cp:revision>
  <dcterms:created xsi:type="dcterms:W3CDTF">2020-03-02T20:07:41Z</dcterms:created>
  <dcterms:modified xsi:type="dcterms:W3CDTF">2020-03-02T20:07:58Z</dcterms:modified>
</cp:coreProperties>
</file>