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73" r:id="rId6"/>
    <p:sldId id="259" r:id="rId7"/>
    <p:sldId id="274" r:id="rId8"/>
    <p:sldId id="275" r:id="rId9"/>
    <p:sldId id="276" r:id="rId10"/>
    <p:sldId id="272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6DE5DF-2580-4853-9BFF-5227C4E7510B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5C9B031-17F9-4F27-8E6F-F166C711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9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56B3-1313-4072-907A-47E20B4FAC56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0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CF5-9F3A-4E11-93BA-7DFD35919992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5064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CF5-9F3A-4E11-93BA-7DFD35919992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412569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CF5-9F3A-4E11-93BA-7DFD35919992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5212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CF5-9F3A-4E11-93BA-7DFD35919992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91286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5CF5-9F3A-4E11-93BA-7DFD35919992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963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2BF7-9612-4285-953A-3DC8B7DFF52C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42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12DD-D825-4772-9B14-E91D5ECF961E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1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3626A-FCC4-4922-A266-E5E19301D0D9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5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82B1-DDCC-412F-A30D-53B2B68FD11A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8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F4D-AC84-47EF-8D6D-5FB25162915F}" type="datetime1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6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8072-7752-40EB-BE54-ADB08C838716}" type="datetime1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0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5091-C15A-4876-BC2A-A6D6664E61B4}" type="datetime1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3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D638-730F-4FC2-AA6C-3C10331652A6}" type="datetime1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644F-3734-40A6-A063-96A3F0CA8EE9}" type="datetime1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5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76C-9270-4220-A1AC-B814F4302065}" type="datetime1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5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45CF5-9F3A-4E11-93BA-7DFD35919992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539EDF-B9E5-4F1A-96CD-5A1CF4470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8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ames.smith@Vermont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E9815-FC04-43EF-98CC-423EA9C7E6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WIOA Unified Plan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5D9189-05F5-48EF-9335-0AC7606AC0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Vocational Rehabilitation Program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9B05A-FF79-4AC7-BA0E-A92B38A9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34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CCF9A-3C45-419F-B96F-398EF5040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 more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E06E3-00E0-4203-AD5C-20A5F8A7B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Contact James Smith at </a:t>
            </a:r>
            <a:r>
              <a:rPr lang="en-US" dirty="0">
                <a:hlinkClick r:id="rId2"/>
              </a:rPr>
              <a:t>james.smith@Vermont.gov</a:t>
            </a:r>
            <a:r>
              <a:rPr lang="en-US" dirty="0"/>
              <a:t> or at 802 241-0320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31047-DDB8-4387-A61D-7ABC7E52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6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6ED6F-CCB6-43F9-8144-54C5010C5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9896B-65A2-4083-980B-37577C8AB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WIOA requires a unified state plan including the required partners VDOL, VR and AOE.</a:t>
            </a:r>
          </a:p>
          <a:p>
            <a:r>
              <a:rPr lang="en-US" dirty="0"/>
              <a:t>WIOA also requires specific updates for the core programs:</a:t>
            </a:r>
          </a:p>
          <a:p>
            <a:pPr lvl="1"/>
            <a:r>
              <a:rPr lang="en-US" dirty="0"/>
              <a:t> Title I adult, Dislocated Worker, and Youth Programs</a:t>
            </a:r>
          </a:p>
          <a:p>
            <a:pPr lvl="1"/>
            <a:r>
              <a:rPr lang="en-US" dirty="0"/>
              <a:t> Title III Wagner-</a:t>
            </a:r>
            <a:r>
              <a:rPr lang="en-US" dirty="0" err="1"/>
              <a:t>Peyser</a:t>
            </a:r>
            <a:endParaRPr lang="en-US" dirty="0"/>
          </a:p>
          <a:p>
            <a:pPr lvl="1"/>
            <a:r>
              <a:rPr lang="en-US" dirty="0"/>
              <a:t> Title II Adult Ed</a:t>
            </a:r>
          </a:p>
          <a:p>
            <a:pPr lvl="1"/>
            <a:r>
              <a:rPr lang="en-US" dirty="0"/>
              <a:t> VR section</a:t>
            </a:r>
          </a:p>
          <a:p>
            <a:r>
              <a:rPr lang="en-US" dirty="0"/>
              <a:t>VR section includes two separate plans, one for the Division of Vocational Rehabilitation and one for the Division of the Blind and Visually Impaired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7FC52-0AB8-4C8D-95F6-361D8EDA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6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BB057-F8C9-47D2-8120-5660C4C8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Vocational Rehabilitation Plan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DD87E-CC9E-4DB0-8FDA-AC9E7F864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VR Plan describes how DVR will meet the requirements of the Rehabilitation Act as Amended under WIOA. For example:</a:t>
            </a:r>
          </a:p>
          <a:p>
            <a:pPr lvl="1"/>
            <a:r>
              <a:rPr lang="en-US" dirty="0"/>
              <a:t>The DVR plan for having qualified staff </a:t>
            </a:r>
          </a:p>
          <a:p>
            <a:pPr lvl="1"/>
            <a:r>
              <a:rPr lang="en-US" dirty="0"/>
              <a:t>Our agreements with required partners (e.g. Dept of Mental Health, AOE, Developmental Services, and Dept of VT Health Access</a:t>
            </a:r>
          </a:p>
          <a:p>
            <a:pPr lvl="1"/>
            <a:r>
              <a:rPr lang="en-US" dirty="0"/>
              <a:t>How we will meet the requirement to serve individuals with the most severe disabilities first (Order of Selection).</a:t>
            </a:r>
          </a:p>
          <a:p>
            <a:pPr lvl="1"/>
            <a:r>
              <a:rPr lang="en-US" dirty="0"/>
              <a:t>Estimates of numbers served</a:t>
            </a:r>
          </a:p>
          <a:p>
            <a:pPr lvl="1"/>
            <a:r>
              <a:rPr lang="en-US" dirty="0"/>
              <a:t>Plans for supported employment services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87BF5-6F78-433F-84B8-A8F94ADD3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9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9C85D-A11E-4AD5-ACE6-E6D6A328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prstClr val="black"/>
                </a:solidFill>
              </a:rPr>
              <a:t>Vocational Rehabilitation Plan Components (</a:t>
            </a:r>
            <a:r>
              <a:rPr lang="en-US" sz="3200" dirty="0" err="1">
                <a:solidFill>
                  <a:prstClr val="black"/>
                </a:solidFill>
              </a:rPr>
              <a:t>Cont</a:t>
            </a:r>
            <a:r>
              <a:rPr lang="en-US" sz="3200" dirty="0">
                <a:solidFill>
                  <a:prstClr val="black"/>
                </a:solidFill>
              </a:rPr>
              <a:t>:)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CA869-A4FC-417C-BC63-E9F379015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VR Plan contains basic assurances about our program including:</a:t>
            </a:r>
          </a:p>
          <a:p>
            <a:pPr lvl="1"/>
            <a:r>
              <a:rPr lang="en-US" dirty="0"/>
              <a:t>DVR will serve individuals statewide </a:t>
            </a:r>
          </a:p>
          <a:p>
            <a:pPr lvl="1"/>
            <a:r>
              <a:rPr lang="en-US" dirty="0"/>
              <a:t>DVR will operate as the designated state unit to administer the Basic VR program </a:t>
            </a:r>
          </a:p>
          <a:p>
            <a:pPr lvl="1"/>
            <a:r>
              <a:rPr lang="en-US" dirty="0"/>
              <a:t>DVR will create a State Rehabilitation Council (SRC) to advise the agency around administration of the program</a:t>
            </a:r>
          </a:p>
          <a:p>
            <a:pPr lvl="1"/>
            <a:r>
              <a:rPr lang="en-US" dirty="0"/>
              <a:t>DVR will conduct a Needs Assessment every three years</a:t>
            </a:r>
          </a:p>
          <a:p>
            <a:pPr lvl="1"/>
            <a:r>
              <a:rPr lang="en-US" dirty="0"/>
              <a:t>DVR will implement Pre-Employment Transition services for high school students with disabilities</a:t>
            </a:r>
          </a:p>
          <a:p>
            <a:r>
              <a:rPr lang="en-US" dirty="0"/>
              <a:t>It is basically the state contract with the federal Government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6C210-B754-46C6-B144-86DE6D3B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7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4D6E-61C5-4E68-BF96-88CA04C20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Role of the State Rehabilitation Council in Developing the VR State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BCDD2-38BE-4C14-B83C-31EDFE473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State Rehabilitation Council (SRC) is the federally required advisory board for the DVR program. The primary responsibilities of the SRC are to:</a:t>
            </a:r>
          </a:p>
          <a:p>
            <a:r>
              <a:rPr lang="en-US" dirty="0"/>
              <a:t>Assist DVR implement a Needs Assessment every three years to inform the State Plan</a:t>
            </a:r>
          </a:p>
          <a:p>
            <a:r>
              <a:rPr lang="en-US" dirty="0"/>
              <a:t>Assist DVR develop the VR Section of the State Plan</a:t>
            </a:r>
          </a:p>
          <a:p>
            <a:r>
              <a:rPr lang="en-US" dirty="0"/>
              <a:t>In addition the SRC has it’s own section in the VR State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11EC8-9DB3-455B-8F9E-BD86A785C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6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3E19-B5C5-4831-977C-4A337F95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Goals and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8D483-7E93-4083-A16C-BF0008466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probably the most important part of the plan because it sets out DVR’s goals for the next two years</a:t>
            </a:r>
          </a:p>
          <a:p>
            <a:r>
              <a:rPr lang="en-US" dirty="0"/>
              <a:t>DVR must develop the goals in partnership with the SRC (the DVR public advisory board)</a:t>
            </a:r>
          </a:p>
          <a:p>
            <a:r>
              <a:rPr lang="en-US" dirty="0"/>
              <a:t>The goals must be based on the Needs Assessment</a:t>
            </a:r>
          </a:p>
          <a:p>
            <a:r>
              <a:rPr lang="en-US" dirty="0"/>
              <a:t>Vermont DVR and the SRC look to set meaningful and aspirational goals</a:t>
            </a:r>
          </a:p>
          <a:p>
            <a:r>
              <a:rPr lang="en-US" dirty="0"/>
              <a:t>As much as possible we try to make the goals measurable with clear and understandable outcome targets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63CFA-FE6D-4A11-BE69-8F7A0DB3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2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03519-A1E5-4C4B-BBB2-E1C72634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VR Goals and Priorities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182A-2177-464E-A1CC-289BC679C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Goal 1: DVR will align services to support consumers in achieving the WIOA Common Performance Outcomes Measures</a:t>
            </a:r>
          </a:p>
          <a:p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Goal 2: DVR will increase the percentage of consumer earnings over 110% of minimum wage and 150% of minimum wage at closure</a:t>
            </a:r>
          </a:p>
          <a:p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Goal 3: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DVR will increase consumer opportunities to participate in and gain industry-recognized credentials in middle skills professions. This will include sector-based training programs in collaboration with the Career and Technical Education Centers and Community College of Vermont. </a:t>
            </a:r>
          </a:p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 4: DVR will continue to expand efforts to effectively serve employers through Creative Workforce Solutions (CWS).</a:t>
            </a:r>
            <a:b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2B6EA-1144-4CD8-84A0-4259A7A7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3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B74A9-5337-450C-B978-E42D557D8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VR Goals and Priorities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010E2-3131-4736-92B9-88A0B3F4F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Goal 5: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Consumer satisfaction with DVR services will be maintained or increase</a:t>
            </a:r>
          </a:p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 6: DVR will implement a comprehensive quality assurance process incorporating the new AWARE case management system</a:t>
            </a:r>
          </a:p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 7: In FFY 2016 and FFY 2017 DVR experienced significant reductions in re-allotment funding. This has resulted in substantial cuts in services and capacity. Therefore,  DVR will implement strategies to mitigate the loss of resources</a:t>
            </a:r>
          </a:p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 8: DVR will continue to implement highly effective Pre-Employment Transition Services (Pre-ETS) for high school students statewide</a:t>
            </a:r>
          </a:p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 9: With the implementation of Pre-ETS, the DVR caseload has trended towards serving a younger cohort. DVR needs to ensure the needs of middle-aged and mature workers are still adequately served 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781633-CB5E-4BA6-A960-D9C683C2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3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85796-7C39-47B1-A416-C73FC56B4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VR Goals and Priorities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504CB-2AA7-4CA6-BD45-3DA5E2A28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 10: DVR will continue to seek options for supported employment for the following underserved populations in the state</a:t>
            </a:r>
          </a:p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 11: DVR will improve the outcomes for students and youth with emotional/behavioral disabilities served through the JOBS Supported Employment Programs</a:t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A7929-A2B4-497F-B644-5933A7F5C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9EDF-B9E5-4F1A-96CD-5A1CF44700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591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3266</TotalTime>
  <Words>726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WIOA Unified Plan </vt:lpstr>
      <vt:lpstr>Overview</vt:lpstr>
      <vt:lpstr>Vocational Rehabilitation Plan Components</vt:lpstr>
      <vt:lpstr>Vocational Rehabilitation Plan Components (Cont:)</vt:lpstr>
      <vt:lpstr>Role of the State Rehabilitation Council in Developing the VR State Plan</vt:lpstr>
      <vt:lpstr>Goals and Priorities</vt:lpstr>
      <vt:lpstr>VR Goals and Priorities </vt:lpstr>
      <vt:lpstr>VR Goals and Priorities </vt:lpstr>
      <vt:lpstr>VR Goals and Priorities 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WIOA Unified Plan</dc:title>
  <dc:creator>Smith, James</dc:creator>
  <cp:lastModifiedBy>Bradshaw, Hugh</cp:lastModifiedBy>
  <cp:revision>18</cp:revision>
  <cp:lastPrinted>2018-03-05T15:42:11Z</cp:lastPrinted>
  <dcterms:created xsi:type="dcterms:W3CDTF">2018-02-28T13:33:04Z</dcterms:created>
  <dcterms:modified xsi:type="dcterms:W3CDTF">2019-04-18T12:39:01Z</dcterms:modified>
</cp:coreProperties>
</file>