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0" r:id="rId6"/>
    <p:sldId id="291" r:id="rId7"/>
    <p:sldId id="257" r:id="rId8"/>
    <p:sldId id="258" r:id="rId9"/>
    <p:sldId id="295" r:id="rId10"/>
    <p:sldId id="277" r:id="rId11"/>
    <p:sldId id="260" r:id="rId12"/>
    <p:sldId id="288" r:id="rId13"/>
    <p:sldId id="279" r:id="rId14"/>
    <p:sldId id="281" r:id="rId15"/>
    <p:sldId id="286" r:id="rId16"/>
    <p:sldId id="289" r:id="rId17"/>
    <p:sldId id="282" r:id="rId18"/>
    <p:sldId id="287" r:id="rId19"/>
    <p:sldId id="293" r:id="rId20"/>
    <p:sldId id="284" r:id="rId21"/>
    <p:sldId id="292"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4.png"/><Relationship Id="rId7" Type="http://schemas.openxmlformats.org/officeDocument/2006/relationships/image" Target="../media/image39.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4.png"/><Relationship Id="rId7" Type="http://schemas.openxmlformats.org/officeDocument/2006/relationships/image" Target="../media/image39.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0057E-4795-431E-A246-F2636104013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DEC409F-E06C-422A-B992-B5280722B0FB}">
      <dgm:prSet/>
      <dgm:spPr/>
      <dgm:t>
        <a:bodyPr/>
        <a:lstStyle/>
        <a:p>
          <a:pPr>
            <a:lnSpc>
              <a:spcPct val="100000"/>
            </a:lnSpc>
            <a:defRPr cap="all"/>
          </a:pPr>
          <a:r>
            <a:rPr lang="en-US"/>
            <a:t>Industry Recognized Credentials</a:t>
          </a:r>
        </a:p>
      </dgm:t>
    </dgm:pt>
    <dgm:pt modelId="{DA5E4E1B-BF22-4A1F-B970-571950F4BF48}" type="parTrans" cxnId="{C1BC6C08-3AB6-426A-962D-AC69BBE218EB}">
      <dgm:prSet/>
      <dgm:spPr/>
      <dgm:t>
        <a:bodyPr/>
        <a:lstStyle/>
        <a:p>
          <a:endParaRPr lang="en-US"/>
        </a:p>
      </dgm:t>
    </dgm:pt>
    <dgm:pt modelId="{4C83B283-52DE-4125-9DD5-B11BC3826DCC}" type="sibTrans" cxnId="{C1BC6C08-3AB6-426A-962D-AC69BBE218EB}">
      <dgm:prSet/>
      <dgm:spPr/>
      <dgm:t>
        <a:bodyPr/>
        <a:lstStyle/>
        <a:p>
          <a:endParaRPr lang="en-US"/>
        </a:p>
      </dgm:t>
    </dgm:pt>
    <dgm:pt modelId="{06F3A457-B36D-4389-B629-2194B4C332C4}">
      <dgm:prSet/>
      <dgm:spPr/>
      <dgm:t>
        <a:bodyPr/>
        <a:lstStyle/>
        <a:p>
          <a:pPr>
            <a:lnSpc>
              <a:spcPct val="100000"/>
            </a:lnSpc>
            <a:defRPr cap="all"/>
          </a:pPr>
          <a:r>
            <a:rPr lang="en-US" dirty="0"/>
            <a:t>Trainings and Courses</a:t>
          </a:r>
        </a:p>
      </dgm:t>
    </dgm:pt>
    <dgm:pt modelId="{EA8D0CFE-1DC7-459F-986F-87BF31F5DBFF}" type="parTrans" cxnId="{76BEEA0B-0291-43ED-8CD2-F9550CA5EC91}">
      <dgm:prSet/>
      <dgm:spPr/>
      <dgm:t>
        <a:bodyPr/>
        <a:lstStyle/>
        <a:p>
          <a:endParaRPr lang="en-US"/>
        </a:p>
      </dgm:t>
    </dgm:pt>
    <dgm:pt modelId="{BB1E4EFA-744A-4B36-96F0-5D2C8FA20F5E}" type="sibTrans" cxnId="{76BEEA0B-0291-43ED-8CD2-F9550CA5EC91}">
      <dgm:prSet/>
      <dgm:spPr/>
      <dgm:t>
        <a:bodyPr/>
        <a:lstStyle/>
        <a:p>
          <a:endParaRPr lang="en-US"/>
        </a:p>
      </dgm:t>
    </dgm:pt>
    <dgm:pt modelId="{86D9304A-AF67-43A8-85AF-73EF2F8CFD40}">
      <dgm:prSet/>
      <dgm:spPr/>
      <dgm:t>
        <a:bodyPr/>
        <a:lstStyle/>
        <a:p>
          <a:pPr>
            <a:lnSpc>
              <a:spcPct val="100000"/>
            </a:lnSpc>
            <a:defRPr cap="all"/>
          </a:pPr>
          <a:r>
            <a:rPr lang="en-US"/>
            <a:t>Registered Apprenticeship</a:t>
          </a:r>
        </a:p>
      </dgm:t>
    </dgm:pt>
    <dgm:pt modelId="{5942D011-D126-488A-996E-E8755E8F590D}" type="parTrans" cxnId="{AA46D73B-4C6A-44BB-BF73-EC8AEB1737E8}">
      <dgm:prSet/>
      <dgm:spPr/>
      <dgm:t>
        <a:bodyPr/>
        <a:lstStyle/>
        <a:p>
          <a:endParaRPr lang="en-US"/>
        </a:p>
      </dgm:t>
    </dgm:pt>
    <dgm:pt modelId="{6148F054-CBD7-4F70-8654-FB40643674A8}" type="sibTrans" cxnId="{AA46D73B-4C6A-44BB-BF73-EC8AEB1737E8}">
      <dgm:prSet/>
      <dgm:spPr/>
      <dgm:t>
        <a:bodyPr/>
        <a:lstStyle/>
        <a:p>
          <a:endParaRPr lang="en-US"/>
        </a:p>
      </dgm:t>
    </dgm:pt>
    <dgm:pt modelId="{EDF36571-8977-4E22-9121-21490CFBCBE4}">
      <dgm:prSet/>
      <dgm:spPr/>
      <dgm:t>
        <a:bodyPr/>
        <a:lstStyle/>
        <a:p>
          <a:pPr>
            <a:lnSpc>
              <a:spcPct val="100000"/>
            </a:lnSpc>
            <a:defRPr cap="all"/>
          </a:pPr>
          <a:r>
            <a:rPr lang="en-US" dirty="0"/>
            <a:t>Certificate Programs and Degrees</a:t>
          </a:r>
        </a:p>
      </dgm:t>
    </dgm:pt>
    <dgm:pt modelId="{CC69F21E-7D38-4190-B76E-7FD26C9BB73F}" type="parTrans" cxnId="{EDAD49EB-CA53-4F47-AC10-0709C5922F5E}">
      <dgm:prSet/>
      <dgm:spPr/>
      <dgm:t>
        <a:bodyPr/>
        <a:lstStyle/>
        <a:p>
          <a:endParaRPr lang="en-US"/>
        </a:p>
      </dgm:t>
    </dgm:pt>
    <dgm:pt modelId="{63F09164-E7B4-4E41-A50F-254DD1C4C058}" type="sibTrans" cxnId="{EDAD49EB-CA53-4F47-AC10-0709C5922F5E}">
      <dgm:prSet/>
      <dgm:spPr/>
      <dgm:t>
        <a:bodyPr/>
        <a:lstStyle/>
        <a:p>
          <a:endParaRPr lang="en-US"/>
        </a:p>
      </dgm:t>
    </dgm:pt>
    <dgm:pt modelId="{DFA92A5A-F979-4728-8C96-3007AC5A57FC}" type="pres">
      <dgm:prSet presAssocID="{4650057E-4795-431E-A246-F2636104013F}" presName="root" presStyleCnt="0">
        <dgm:presLayoutVars>
          <dgm:dir/>
          <dgm:resizeHandles val="exact"/>
        </dgm:presLayoutVars>
      </dgm:prSet>
      <dgm:spPr/>
    </dgm:pt>
    <dgm:pt modelId="{B1C0DDD5-5D38-4EBA-AC6E-98A72149E26D}" type="pres">
      <dgm:prSet presAssocID="{7DEC409F-E06C-422A-B992-B5280722B0FB}" presName="compNode" presStyleCnt="0"/>
      <dgm:spPr/>
    </dgm:pt>
    <dgm:pt modelId="{011A6E3A-767C-4546-8341-BA11A84C36BF}" type="pres">
      <dgm:prSet presAssocID="{7DEC409F-E06C-422A-B992-B5280722B0FB}" presName="iconBgRect" presStyleLbl="bgShp" presStyleIdx="0" presStyleCnt="4"/>
      <dgm:spPr/>
    </dgm:pt>
    <dgm:pt modelId="{44592D40-4E90-4204-955F-DEF8ADA6A63D}" type="pres">
      <dgm:prSet presAssocID="{7DEC409F-E06C-422A-B992-B5280722B0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ED78DCFB-0A34-4450-B554-39E257A04AA6}" type="pres">
      <dgm:prSet presAssocID="{7DEC409F-E06C-422A-B992-B5280722B0FB}" presName="spaceRect" presStyleCnt="0"/>
      <dgm:spPr/>
    </dgm:pt>
    <dgm:pt modelId="{7DC7590B-2D7D-4AF9-BDCB-AAEB28C5DE74}" type="pres">
      <dgm:prSet presAssocID="{7DEC409F-E06C-422A-B992-B5280722B0FB}" presName="textRect" presStyleLbl="revTx" presStyleIdx="0" presStyleCnt="4">
        <dgm:presLayoutVars>
          <dgm:chMax val="1"/>
          <dgm:chPref val="1"/>
        </dgm:presLayoutVars>
      </dgm:prSet>
      <dgm:spPr/>
    </dgm:pt>
    <dgm:pt modelId="{9AE5190C-DE29-471A-AFF4-ABCFDCBB7698}" type="pres">
      <dgm:prSet presAssocID="{4C83B283-52DE-4125-9DD5-B11BC3826DCC}" presName="sibTrans" presStyleCnt="0"/>
      <dgm:spPr/>
    </dgm:pt>
    <dgm:pt modelId="{6C263995-929E-4F46-B1B9-FC9B474CC08E}" type="pres">
      <dgm:prSet presAssocID="{06F3A457-B36D-4389-B629-2194B4C332C4}" presName="compNode" presStyleCnt="0"/>
      <dgm:spPr/>
    </dgm:pt>
    <dgm:pt modelId="{AC15AD7A-C507-4682-8E31-46B1832E3D2D}" type="pres">
      <dgm:prSet presAssocID="{06F3A457-B36D-4389-B629-2194B4C332C4}" presName="iconBgRect" presStyleLbl="bgShp" presStyleIdx="1" presStyleCnt="4"/>
      <dgm:spPr/>
    </dgm:pt>
    <dgm:pt modelId="{4E82FF75-C381-40E7-8957-F479E3386194}" type="pres">
      <dgm:prSet presAssocID="{06F3A457-B36D-4389-B629-2194B4C332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0295F61E-2EE1-4926-B173-A1B3D94F53CE}" type="pres">
      <dgm:prSet presAssocID="{06F3A457-B36D-4389-B629-2194B4C332C4}" presName="spaceRect" presStyleCnt="0"/>
      <dgm:spPr/>
    </dgm:pt>
    <dgm:pt modelId="{93B83BEF-8543-4F3B-82C1-111778FF62FB}" type="pres">
      <dgm:prSet presAssocID="{06F3A457-B36D-4389-B629-2194B4C332C4}" presName="textRect" presStyleLbl="revTx" presStyleIdx="1" presStyleCnt="4">
        <dgm:presLayoutVars>
          <dgm:chMax val="1"/>
          <dgm:chPref val="1"/>
        </dgm:presLayoutVars>
      </dgm:prSet>
      <dgm:spPr/>
    </dgm:pt>
    <dgm:pt modelId="{4B7070AD-63E3-45F7-A25F-F94978EBFB30}" type="pres">
      <dgm:prSet presAssocID="{BB1E4EFA-744A-4B36-96F0-5D2C8FA20F5E}" presName="sibTrans" presStyleCnt="0"/>
      <dgm:spPr/>
    </dgm:pt>
    <dgm:pt modelId="{A9445B39-9AA8-407C-824B-8B5EF377CAA7}" type="pres">
      <dgm:prSet presAssocID="{86D9304A-AF67-43A8-85AF-73EF2F8CFD40}" presName="compNode" presStyleCnt="0"/>
      <dgm:spPr/>
    </dgm:pt>
    <dgm:pt modelId="{F7CB567A-BA94-4E1A-9738-F685C6B0639B}" type="pres">
      <dgm:prSet presAssocID="{86D9304A-AF67-43A8-85AF-73EF2F8CFD40}" presName="iconBgRect" presStyleLbl="bgShp" presStyleIdx="2" presStyleCnt="4"/>
      <dgm:spPr/>
    </dgm:pt>
    <dgm:pt modelId="{DCE0AAAD-FBF6-4578-AE08-54B0DE6709DE}" type="pres">
      <dgm:prSet presAssocID="{86D9304A-AF67-43A8-85AF-73EF2F8CFD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2941847-B4B4-446C-8114-0B60E1FBED26}" type="pres">
      <dgm:prSet presAssocID="{86D9304A-AF67-43A8-85AF-73EF2F8CFD40}" presName="spaceRect" presStyleCnt="0"/>
      <dgm:spPr/>
    </dgm:pt>
    <dgm:pt modelId="{388471F9-5407-4806-A7BC-5B905533FE1B}" type="pres">
      <dgm:prSet presAssocID="{86D9304A-AF67-43A8-85AF-73EF2F8CFD40}" presName="textRect" presStyleLbl="revTx" presStyleIdx="2" presStyleCnt="4">
        <dgm:presLayoutVars>
          <dgm:chMax val="1"/>
          <dgm:chPref val="1"/>
        </dgm:presLayoutVars>
      </dgm:prSet>
      <dgm:spPr/>
    </dgm:pt>
    <dgm:pt modelId="{ABE53534-B492-4AC4-A1FE-F70A0E6C72D2}" type="pres">
      <dgm:prSet presAssocID="{6148F054-CBD7-4F70-8654-FB40643674A8}" presName="sibTrans" presStyleCnt="0"/>
      <dgm:spPr/>
    </dgm:pt>
    <dgm:pt modelId="{6886F255-9B64-4FBC-A06F-225E19A05DC0}" type="pres">
      <dgm:prSet presAssocID="{EDF36571-8977-4E22-9121-21490CFBCBE4}" presName="compNode" presStyleCnt="0"/>
      <dgm:spPr/>
    </dgm:pt>
    <dgm:pt modelId="{5448A3EE-DE6C-4E5C-A11B-6D2F814EFCF6}" type="pres">
      <dgm:prSet presAssocID="{EDF36571-8977-4E22-9121-21490CFBCBE4}" presName="iconBgRect" presStyleLbl="bgShp" presStyleIdx="3" presStyleCnt="4"/>
      <dgm:spPr/>
    </dgm:pt>
    <dgm:pt modelId="{6F7EF803-9FFC-4A31-A189-0E423C0E589B}" type="pres">
      <dgm:prSet presAssocID="{EDF36571-8977-4E22-9121-21490CFBCB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a:ext>
      </dgm:extLst>
    </dgm:pt>
    <dgm:pt modelId="{782408CA-7B6D-40FE-B173-31DEF503FB5E}" type="pres">
      <dgm:prSet presAssocID="{EDF36571-8977-4E22-9121-21490CFBCBE4}" presName="spaceRect" presStyleCnt="0"/>
      <dgm:spPr/>
    </dgm:pt>
    <dgm:pt modelId="{A73498BE-E9D1-41AE-81E2-BF9D6F157913}" type="pres">
      <dgm:prSet presAssocID="{EDF36571-8977-4E22-9121-21490CFBCBE4}" presName="textRect" presStyleLbl="revTx" presStyleIdx="3" presStyleCnt="4">
        <dgm:presLayoutVars>
          <dgm:chMax val="1"/>
          <dgm:chPref val="1"/>
        </dgm:presLayoutVars>
      </dgm:prSet>
      <dgm:spPr/>
    </dgm:pt>
  </dgm:ptLst>
  <dgm:cxnLst>
    <dgm:cxn modelId="{137D4305-DB77-4CCC-8643-2A806D701B7B}" type="presOf" srcId="{06F3A457-B36D-4389-B629-2194B4C332C4}" destId="{93B83BEF-8543-4F3B-82C1-111778FF62FB}" srcOrd="0" destOrd="0" presId="urn:microsoft.com/office/officeart/2018/5/layout/IconCircleLabelList"/>
    <dgm:cxn modelId="{C1BC6C08-3AB6-426A-962D-AC69BBE218EB}" srcId="{4650057E-4795-431E-A246-F2636104013F}" destId="{7DEC409F-E06C-422A-B992-B5280722B0FB}" srcOrd="0" destOrd="0" parTransId="{DA5E4E1B-BF22-4A1F-B970-571950F4BF48}" sibTransId="{4C83B283-52DE-4125-9DD5-B11BC3826DCC}"/>
    <dgm:cxn modelId="{76BEEA0B-0291-43ED-8CD2-F9550CA5EC91}" srcId="{4650057E-4795-431E-A246-F2636104013F}" destId="{06F3A457-B36D-4389-B629-2194B4C332C4}" srcOrd="1" destOrd="0" parTransId="{EA8D0CFE-1DC7-459F-986F-87BF31F5DBFF}" sibTransId="{BB1E4EFA-744A-4B36-96F0-5D2C8FA20F5E}"/>
    <dgm:cxn modelId="{28C39917-6576-4FD2-BE2A-F24D81B64C10}" type="presOf" srcId="{86D9304A-AF67-43A8-85AF-73EF2F8CFD40}" destId="{388471F9-5407-4806-A7BC-5B905533FE1B}" srcOrd="0" destOrd="0" presId="urn:microsoft.com/office/officeart/2018/5/layout/IconCircleLabelList"/>
    <dgm:cxn modelId="{AA46D73B-4C6A-44BB-BF73-EC8AEB1737E8}" srcId="{4650057E-4795-431E-A246-F2636104013F}" destId="{86D9304A-AF67-43A8-85AF-73EF2F8CFD40}" srcOrd="2" destOrd="0" parTransId="{5942D011-D126-488A-996E-E8755E8F590D}" sibTransId="{6148F054-CBD7-4F70-8654-FB40643674A8}"/>
    <dgm:cxn modelId="{69FF4D3F-5220-4F61-A72F-564CB8B980B7}" type="presOf" srcId="{4650057E-4795-431E-A246-F2636104013F}" destId="{DFA92A5A-F979-4728-8C96-3007AC5A57FC}" srcOrd="0" destOrd="0" presId="urn:microsoft.com/office/officeart/2018/5/layout/IconCircleLabelList"/>
    <dgm:cxn modelId="{46B487D6-7581-46D1-BB24-A8AD2E2B66A3}" type="presOf" srcId="{EDF36571-8977-4E22-9121-21490CFBCBE4}" destId="{A73498BE-E9D1-41AE-81E2-BF9D6F157913}" srcOrd="0" destOrd="0" presId="urn:microsoft.com/office/officeart/2018/5/layout/IconCircleLabelList"/>
    <dgm:cxn modelId="{EDAD49EB-CA53-4F47-AC10-0709C5922F5E}" srcId="{4650057E-4795-431E-A246-F2636104013F}" destId="{EDF36571-8977-4E22-9121-21490CFBCBE4}" srcOrd="3" destOrd="0" parTransId="{CC69F21E-7D38-4190-B76E-7FD26C9BB73F}" sibTransId="{63F09164-E7B4-4E41-A50F-254DD1C4C058}"/>
    <dgm:cxn modelId="{E996E3FC-5C4D-4A22-AB73-F4282456EA40}" type="presOf" srcId="{7DEC409F-E06C-422A-B992-B5280722B0FB}" destId="{7DC7590B-2D7D-4AF9-BDCB-AAEB28C5DE74}" srcOrd="0" destOrd="0" presId="urn:microsoft.com/office/officeart/2018/5/layout/IconCircleLabelList"/>
    <dgm:cxn modelId="{FD3C27EC-B3D8-43C3-B307-390FE1B332C6}" type="presParOf" srcId="{DFA92A5A-F979-4728-8C96-3007AC5A57FC}" destId="{B1C0DDD5-5D38-4EBA-AC6E-98A72149E26D}" srcOrd="0" destOrd="0" presId="urn:microsoft.com/office/officeart/2018/5/layout/IconCircleLabelList"/>
    <dgm:cxn modelId="{37D43EB9-5AFC-4542-8621-098833C5DA85}" type="presParOf" srcId="{B1C0DDD5-5D38-4EBA-AC6E-98A72149E26D}" destId="{011A6E3A-767C-4546-8341-BA11A84C36BF}" srcOrd="0" destOrd="0" presId="urn:microsoft.com/office/officeart/2018/5/layout/IconCircleLabelList"/>
    <dgm:cxn modelId="{9DCFB571-8F3D-4FF4-804F-A54231DD6900}" type="presParOf" srcId="{B1C0DDD5-5D38-4EBA-AC6E-98A72149E26D}" destId="{44592D40-4E90-4204-955F-DEF8ADA6A63D}" srcOrd="1" destOrd="0" presId="urn:microsoft.com/office/officeart/2018/5/layout/IconCircleLabelList"/>
    <dgm:cxn modelId="{3CE84B62-C2EC-4681-BC98-F776966B4523}" type="presParOf" srcId="{B1C0DDD5-5D38-4EBA-AC6E-98A72149E26D}" destId="{ED78DCFB-0A34-4450-B554-39E257A04AA6}" srcOrd="2" destOrd="0" presId="urn:microsoft.com/office/officeart/2018/5/layout/IconCircleLabelList"/>
    <dgm:cxn modelId="{541244C8-5185-4B29-8DC1-EE5D04DD62C2}" type="presParOf" srcId="{B1C0DDD5-5D38-4EBA-AC6E-98A72149E26D}" destId="{7DC7590B-2D7D-4AF9-BDCB-AAEB28C5DE74}" srcOrd="3" destOrd="0" presId="urn:microsoft.com/office/officeart/2018/5/layout/IconCircleLabelList"/>
    <dgm:cxn modelId="{0CF8CDC6-37F7-4EDD-88A3-C3C8E87975EA}" type="presParOf" srcId="{DFA92A5A-F979-4728-8C96-3007AC5A57FC}" destId="{9AE5190C-DE29-471A-AFF4-ABCFDCBB7698}" srcOrd="1" destOrd="0" presId="urn:microsoft.com/office/officeart/2018/5/layout/IconCircleLabelList"/>
    <dgm:cxn modelId="{141B72D0-DEB4-4E8E-AA78-0268E1362F15}" type="presParOf" srcId="{DFA92A5A-F979-4728-8C96-3007AC5A57FC}" destId="{6C263995-929E-4F46-B1B9-FC9B474CC08E}" srcOrd="2" destOrd="0" presId="urn:microsoft.com/office/officeart/2018/5/layout/IconCircleLabelList"/>
    <dgm:cxn modelId="{B96CE159-1B3D-4F6B-8285-07DAF7D835C5}" type="presParOf" srcId="{6C263995-929E-4F46-B1B9-FC9B474CC08E}" destId="{AC15AD7A-C507-4682-8E31-46B1832E3D2D}" srcOrd="0" destOrd="0" presId="urn:microsoft.com/office/officeart/2018/5/layout/IconCircleLabelList"/>
    <dgm:cxn modelId="{86C6DBA8-7261-4232-9FC2-F699AA6E2C4E}" type="presParOf" srcId="{6C263995-929E-4F46-B1B9-FC9B474CC08E}" destId="{4E82FF75-C381-40E7-8957-F479E3386194}" srcOrd="1" destOrd="0" presId="urn:microsoft.com/office/officeart/2018/5/layout/IconCircleLabelList"/>
    <dgm:cxn modelId="{3979E6AC-EB77-48BC-BE16-4231EF89F698}" type="presParOf" srcId="{6C263995-929E-4F46-B1B9-FC9B474CC08E}" destId="{0295F61E-2EE1-4926-B173-A1B3D94F53CE}" srcOrd="2" destOrd="0" presId="urn:microsoft.com/office/officeart/2018/5/layout/IconCircleLabelList"/>
    <dgm:cxn modelId="{059A178F-BC69-4A7E-84B0-FFC5B66E89C9}" type="presParOf" srcId="{6C263995-929E-4F46-B1B9-FC9B474CC08E}" destId="{93B83BEF-8543-4F3B-82C1-111778FF62FB}" srcOrd="3" destOrd="0" presId="urn:microsoft.com/office/officeart/2018/5/layout/IconCircleLabelList"/>
    <dgm:cxn modelId="{53EB1F44-75DE-4A99-AFB8-175B8BC22662}" type="presParOf" srcId="{DFA92A5A-F979-4728-8C96-3007AC5A57FC}" destId="{4B7070AD-63E3-45F7-A25F-F94978EBFB30}" srcOrd="3" destOrd="0" presId="urn:microsoft.com/office/officeart/2018/5/layout/IconCircleLabelList"/>
    <dgm:cxn modelId="{8F0510D7-D9F8-44F6-A943-E552B214C348}" type="presParOf" srcId="{DFA92A5A-F979-4728-8C96-3007AC5A57FC}" destId="{A9445B39-9AA8-407C-824B-8B5EF377CAA7}" srcOrd="4" destOrd="0" presId="urn:microsoft.com/office/officeart/2018/5/layout/IconCircleLabelList"/>
    <dgm:cxn modelId="{C3E5C012-BB31-4754-B874-10BD7A8AAFD0}" type="presParOf" srcId="{A9445B39-9AA8-407C-824B-8B5EF377CAA7}" destId="{F7CB567A-BA94-4E1A-9738-F685C6B0639B}" srcOrd="0" destOrd="0" presId="urn:microsoft.com/office/officeart/2018/5/layout/IconCircleLabelList"/>
    <dgm:cxn modelId="{9678D190-440C-482D-84F4-7B17CDDE83E9}" type="presParOf" srcId="{A9445B39-9AA8-407C-824B-8B5EF377CAA7}" destId="{DCE0AAAD-FBF6-4578-AE08-54B0DE6709DE}" srcOrd="1" destOrd="0" presId="urn:microsoft.com/office/officeart/2018/5/layout/IconCircleLabelList"/>
    <dgm:cxn modelId="{5395C0D6-9754-4D21-9031-B5F63E818CB5}" type="presParOf" srcId="{A9445B39-9AA8-407C-824B-8B5EF377CAA7}" destId="{52941847-B4B4-446C-8114-0B60E1FBED26}" srcOrd="2" destOrd="0" presId="urn:microsoft.com/office/officeart/2018/5/layout/IconCircleLabelList"/>
    <dgm:cxn modelId="{49477BD1-562F-493F-9E41-CE4B5E601494}" type="presParOf" srcId="{A9445B39-9AA8-407C-824B-8B5EF377CAA7}" destId="{388471F9-5407-4806-A7BC-5B905533FE1B}" srcOrd="3" destOrd="0" presId="urn:microsoft.com/office/officeart/2018/5/layout/IconCircleLabelList"/>
    <dgm:cxn modelId="{91A84098-2E72-48B1-9810-E92A8313764F}" type="presParOf" srcId="{DFA92A5A-F979-4728-8C96-3007AC5A57FC}" destId="{ABE53534-B492-4AC4-A1FE-F70A0E6C72D2}" srcOrd="5" destOrd="0" presId="urn:microsoft.com/office/officeart/2018/5/layout/IconCircleLabelList"/>
    <dgm:cxn modelId="{1CC38CB2-F0C2-45B7-AF1B-971A8AB956F3}" type="presParOf" srcId="{DFA92A5A-F979-4728-8C96-3007AC5A57FC}" destId="{6886F255-9B64-4FBC-A06F-225E19A05DC0}" srcOrd="6" destOrd="0" presId="urn:microsoft.com/office/officeart/2018/5/layout/IconCircleLabelList"/>
    <dgm:cxn modelId="{6E7D284E-D0FB-47F3-8AE4-F44B25695E28}" type="presParOf" srcId="{6886F255-9B64-4FBC-A06F-225E19A05DC0}" destId="{5448A3EE-DE6C-4E5C-A11B-6D2F814EFCF6}" srcOrd="0" destOrd="0" presId="urn:microsoft.com/office/officeart/2018/5/layout/IconCircleLabelList"/>
    <dgm:cxn modelId="{F3C9FEF6-4223-4B26-96B5-033ED47C965C}" type="presParOf" srcId="{6886F255-9B64-4FBC-A06F-225E19A05DC0}" destId="{6F7EF803-9FFC-4A31-A189-0E423C0E589B}" srcOrd="1" destOrd="0" presId="urn:microsoft.com/office/officeart/2018/5/layout/IconCircleLabelList"/>
    <dgm:cxn modelId="{9E09FAB5-64BD-4BFE-A85B-733AD5457B75}" type="presParOf" srcId="{6886F255-9B64-4FBC-A06F-225E19A05DC0}" destId="{782408CA-7B6D-40FE-B173-31DEF503FB5E}" srcOrd="2" destOrd="0" presId="urn:microsoft.com/office/officeart/2018/5/layout/IconCircleLabelList"/>
    <dgm:cxn modelId="{E667146F-0248-4DF6-B458-AA8B338C9FAD}" type="presParOf" srcId="{6886F255-9B64-4FBC-A06F-225E19A05DC0}" destId="{A73498BE-E9D1-41AE-81E2-BF9D6F15791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2E0D3-04E0-47DE-A3A9-98F5E00CF39C}" type="doc">
      <dgm:prSet loTypeId="urn:microsoft.com/office/officeart/2005/8/layout/list1" loCatId="list" qsTypeId="urn:microsoft.com/office/officeart/2005/8/quickstyle/simple2" qsCatId="simple" csTypeId="urn:microsoft.com/office/officeart/2005/8/colors/colorful2" csCatId="colorful"/>
      <dgm:spPr/>
      <dgm:t>
        <a:bodyPr/>
        <a:lstStyle/>
        <a:p>
          <a:endParaRPr lang="en-US"/>
        </a:p>
      </dgm:t>
    </dgm:pt>
    <dgm:pt modelId="{A59ACB91-586F-4EA0-9BB9-BCB34D8561D8}">
      <dgm:prSet/>
      <dgm:spPr/>
      <dgm:t>
        <a:bodyPr/>
        <a:lstStyle/>
        <a:p>
          <a:r>
            <a:rPr lang="en-US"/>
            <a:t>Some examples of IRCs available at CCV include:</a:t>
          </a:r>
        </a:p>
      </dgm:t>
    </dgm:pt>
    <dgm:pt modelId="{92A65888-9D6F-4977-A2FE-1B1D1E2B90AA}" type="parTrans" cxnId="{5053CDCD-0541-4A7E-8BE2-18679EAC9265}">
      <dgm:prSet/>
      <dgm:spPr/>
      <dgm:t>
        <a:bodyPr/>
        <a:lstStyle/>
        <a:p>
          <a:endParaRPr lang="en-US"/>
        </a:p>
      </dgm:t>
    </dgm:pt>
    <dgm:pt modelId="{A55D04AA-2093-4009-B934-D32AF8097178}" type="sibTrans" cxnId="{5053CDCD-0541-4A7E-8BE2-18679EAC9265}">
      <dgm:prSet/>
      <dgm:spPr/>
      <dgm:t>
        <a:bodyPr/>
        <a:lstStyle/>
        <a:p>
          <a:endParaRPr lang="en-US"/>
        </a:p>
      </dgm:t>
    </dgm:pt>
    <dgm:pt modelId="{10772B36-7C18-435C-B1A4-8232CB30560F}">
      <dgm:prSet/>
      <dgm:spPr/>
      <dgm:t>
        <a:bodyPr/>
        <a:lstStyle/>
        <a:p>
          <a:r>
            <a:rPr lang="en-US"/>
            <a:t>Association of Rehabilitation Educators (ACRE)</a:t>
          </a:r>
        </a:p>
      </dgm:t>
    </dgm:pt>
    <dgm:pt modelId="{99206DB4-78B0-4198-B324-C149A124A355}" type="parTrans" cxnId="{4D917F87-96E0-43F2-8AE8-61D6014402F9}">
      <dgm:prSet/>
      <dgm:spPr/>
      <dgm:t>
        <a:bodyPr/>
        <a:lstStyle/>
        <a:p>
          <a:endParaRPr lang="en-US"/>
        </a:p>
      </dgm:t>
    </dgm:pt>
    <dgm:pt modelId="{CBC5D23D-6F15-404B-8E19-0F89CC4310D0}" type="sibTrans" cxnId="{4D917F87-96E0-43F2-8AE8-61D6014402F9}">
      <dgm:prSet/>
      <dgm:spPr/>
      <dgm:t>
        <a:bodyPr/>
        <a:lstStyle/>
        <a:p>
          <a:endParaRPr lang="en-US"/>
        </a:p>
      </dgm:t>
    </dgm:pt>
    <dgm:pt modelId="{D0BECE17-71FA-4711-BEB2-FD824742D9C2}">
      <dgm:prSet/>
      <dgm:spPr/>
      <dgm:t>
        <a:bodyPr/>
        <a:lstStyle/>
        <a:p>
          <a:r>
            <a:rPr lang="en-US"/>
            <a:t>National Association of Public Bookkeepers (NACPB)</a:t>
          </a:r>
        </a:p>
      </dgm:t>
    </dgm:pt>
    <dgm:pt modelId="{A43DD883-04D1-4662-82F8-2404C0E90F12}" type="parTrans" cxnId="{C57D31F2-C002-4746-81E7-C64BA94589F6}">
      <dgm:prSet/>
      <dgm:spPr/>
      <dgm:t>
        <a:bodyPr/>
        <a:lstStyle/>
        <a:p>
          <a:endParaRPr lang="en-US"/>
        </a:p>
      </dgm:t>
    </dgm:pt>
    <dgm:pt modelId="{D2C8AE12-E572-4576-8688-AB047F6E5E46}" type="sibTrans" cxnId="{C57D31F2-C002-4746-81E7-C64BA94589F6}">
      <dgm:prSet/>
      <dgm:spPr/>
      <dgm:t>
        <a:bodyPr/>
        <a:lstStyle/>
        <a:p>
          <a:endParaRPr lang="en-US"/>
        </a:p>
      </dgm:t>
    </dgm:pt>
    <dgm:pt modelId="{1EBA6D9A-9CA4-4B36-BFC6-94D6BCF4531E}">
      <dgm:prSet/>
      <dgm:spPr/>
      <dgm:t>
        <a:bodyPr/>
        <a:lstStyle/>
        <a:p>
          <a:r>
            <a:rPr lang="en-US"/>
            <a:t>Certified Production Technician (CPT)</a:t>
          </a:r>
        </a:p>
      </dgm:t>
    </dgm:pt>
    <dgm:pt modelId="{F64EFCBB-BE32-47BF-934F-AD3E294D1CDE}" type="parTrans" cxnId="{00A86BFB-44A6-405B-A3FD-0B8AFF73CFBA}">
      <dgm:prSet/>
      <dgm:spPr/>
      <dgm:t>
        <a:bodyPr/>
        <a:lstStyle/>
        <a:p>
          <a:endParaRPr lang="en-US"/>
        </a:p>
      </dgm:t>
    </dgm:pt>
    <dgm:pt modelId="{33E2684C-3089-4560-97DA-370D10EA9976}" type="sibTrans" cxnId="{00A86BFB-44A6-405B-A3FD-0B8AFF73CFBA}">
      <dgm:prSet/>
      <dgm:spPr/>
      <dgm:t>
        <a:bodyPr/>
        <a:lstStyle/>
        <a:p>
          <a:endParaRPr lang="en-US"/>
        </a:p>
      </dgm:t>
    </dgm:pt>
    <dgm:pt modelId="{5A5DDB98-F10F-402F-8CC2-21B3D75B9F9A}">
      <dgm:prSet/>
      <dgm:spPr/>
      <dgm:t>
        <a:bodyPr/>
        <a:lstStyle/>
        <a:p>
          <a:r>
            <a:rPr lang="en-US"/>
            <a:t>Students can also take training that can lead to an IRC, such as:</a:t>
          </a:r>
        </a:p>
      </dgm:t>
    </dgm:pt>
    <dgm:pt modelId="{F418D1C9-1362-4B60-B9C5-0B94F3572492}" type="parTrans" cxnId="{0E7896CD-453B-440A-A9AF-B321E4F77756}">
      <dgm:prSet/>
      <dgm:spPr/>
      <dgm:t>
        <a:bodyPr/>
        <a:lstStyle/>
        <a:p>
          <a:endParaRPr lang="en-US"/>
        </a:p>
      </dgm:t>
    </dgm:pt>
    <dgm:pt modelId="{89784EFA-8832-43DA-9888-A7922E4ACA32}" type="sibTrans" cxnId="{0E7896CD-453B-440A-A9AF-B321E4F77756}">
      <dgm:prSet/>
      <dgm:spPr/>
      <dgm:t>
        <a:bodyPr/>
        <a:lstStyle/>
        <a:p>
          <a:endParaRPr lang="en-US"/>
        </a:p>
      </dgm:t>
    </dgm:pt>
    <dgm:pt modelId="{C88FE5D4-70F7-49FD-A621-D86D882F8222}">
      <dgm:prSet/>
      <dgm:spPr/>
      <dgm:t>
        <a:bodyPr/>
        <a:lstStyle/>
        <a:p>
          <a:r>
            <a:rPr lang="en-US"/>
            <a:t>Pharmacy Tech Certificate (leads to the PTCB)</a:t>
          </a:r>
        </a:p>
      </dgm:t>
    </dgm:pt>
    <dgm:pt modelId="{804258E3-7505-4FBC-A92E-804976939113}" type="parTrans" cxnId="{FB80A666-8C67-45EC-ACF6-E8B3C39C4CC7}">
      <dgm:prSet/>
      <dgm:spPr/>
      <dgm:t>
        <a:bodyPr/>
        <a:lstStyle/>
        <a:p>
          <a:endParaRPr lang="en-US"/>
        </a:p>
      </dgm:t>
    </dgm:pt>
    <dgm:pt modelId="{18BF0523-BA26-43E8-962D-66A016ADD54F}" type="sibTrans" cxnId="{FB80A666-8C67-45EC-ACF6-E8B3C39C4CC7}">
      <dgm:prSet/>
      <dgm:spPr/>
      <dgm:t>
        <a:bodyPr/>
        <a:lstStyle/>
        <a:p>
          <a:endParaRPr lang="en-US"/>
        </a:p>
      </dgm:t>
    </dgm:pt>
    <dgm:pt modelId="{EF77471B-4B03-4E37-A103-44DE577D1A76}">
      <dgm:prSet/>
      <dgm:spPr/>
      <dgm:t>
        <a:bodyPr/>
        <a:lstStyle/>
        <a:p>
          <a:r>
            <a:rPr lang="en-US"/>
            <a:t>Medical Assisting Program (leads to the CCMA)</a:t>
          </a:r>
        </a:p>
      </dgm:t>
    </dgm:pt>
    <dgm:pt modelId="{C79D1A6B-22D8-4808-ACA9-33F7D6BC4FCC}" type="parTrans" cxnId="{0C8515A3-8E71-4A2B-95C0-CDDA85ACD4D9}">
      <dgm:prSet/>
      <dgm:spPr/>
      <dgm:t>
        <a:bodyPr/>
        <a:lstStyle/>
        <a:p>
          <a:endParaRPr lang="en-US"/>
        </a:p>
      </dgm:t>
    </dgm:pt>
    <dgm:pt modelId="{3A0F323F-FDFC-4B97-B134-13997C7881CA}" type="sibTrans" cxnId="{0C8515A3-8E71-4A2B-95C0-CDDA85ACD4D9}">
      <dgm:prSet/>
      <dgm:spPr/>
      <dgm:t>
        <a:bodyPr/>
        <a:lstStyle/>
        <a:p>
          <a:endParaRPr lang="en-US"/>
        </a:p>
      </dgm:t>
    </dgm:pt>
    <dgm:pt modelId="{56019AC9-D51B-47A2-80B9-BBB30C4A1816}" type="pres">
      <dgm:prSet presAssocID="{DFD2E0D3-04E0-47DE-A3A9-98F5E00CF39C}" presName="linear" presStyleCnt="0">
        <dgm:presLayoutVars>
          <dgm:dir/>
          <dgm:animLvl val="lvl"/>
          <dgm:resizeHandles val="exact"/>
        </dgm:presLayoutVars>
      </dgm:prSet>
      <dgm:spPr/>
    </dgm:pt>
    <dgm:pt modelId="{1599CA71-0ADB-42AC-8201-CD0B7E553347}" type="pres">
      <dgm:prSet presAssocID="{A59ACB91-586F-4EA0-9BB9-BCB34D8561D8}" presName="parentLin" presStyleCnt="0"/>
      <dgm:spPr/>
    </dgm:pt>
    <dgm:pt modelId="{80FD76C3-D8E3-4E22-AF4C-B8A8C9EC5E3A}" type="pres">
      <dgm:prSet presAssocID="{A59ACB91-586F-4EA0-9BB9-BCB34D8561D8}" presName="parentLeftMargin" presStyleLbl="node1" presStyleIdx="0" presStyleCnt="2"/>
      <dgm:spPr/>
    </dgm:pt>
    <dgm:pt modelId="{C41F8D36-506A-43DA-9E12-27849060D2E4}" type="pres">
      <dgm:prSet presAssocID="{A59ACB91-586F-4EA0-9BB9-BCB34D8561D8}" presName="parentText" presStyleLbl="node1" presStyleIdx="0" presStyleCnt="2">
        <dgm:presLayoutVars>
          <dgm:chMax val="0"/>
          <dgm:bulletEnabled val="1"/>
        </dgm:presLayoutVars>
      </dgm:prSet>
      <dgm:spPr/>
    </dgm:pt>
    <dgm:pt modelId="{261429AB-410A-41CA-B3E8-4DC770112052}" type="pres">
      <dgm:prSet presAssocID="{A59ACB91-586F-4EA0-9BB9-BCB34D8561D8}" presName="negativeSpace" presStyleCnt="0"/>
      <dgm:spPr/>
    </dgm:pt>
    <dgm:pt modelId="{FF009E92-8613-4A93-A4BF-3D9FDB1720A9}" type="pres">
      <dgm:prSet presAssocID="{A59ACB91-586F-4EA0-9BB9-BCB34D8561D8}" presName="childText" presStyleLbl="conFgAcc1" presStyleIdx="0" presStyleCnt="2">
        <dgm:presLayoutVars>
          <dgm:bulletEnabled val="1"/>
        </dgm:presLayoutVars>
      </dgm:prSet>
      <dgm:spPr/>
    </dgm:pt>
    <dgm:pt modelId="{C315303B-97BC-4E46-8B92-4F63A55BCD21}" type="pres">
      <dgm:prSet presAssocID="{A55D04AA-2093-4009-B934-D32AF8097178}" presName="spaceBetweenRectangles" presStyleCnt="0"/>
      <dgm:spPr/>
    </dgm:pt>
    <dgm:pt modelId="{B8F6CAB4-3623-4219-B685-B6D996FCF875}" type="pres">
      <dgm:prSet presAssocID="{5A5DDB98-F10F-402F-8CC2-21B3D75B9F9A}" presName="parentLin" presStyleCnt="0"/>
      <dgm:spPr/>
    </dgm:pt>
    <dgm:pt modelId="{93795810-8EE2-4266-AE79-EBE6B5DAE150}" type="pres">
      <dgm:prSet presAssocID="{5A5DDB98-F10F-402F-8CC2-21B3D75B9F9A}" presName="parentLeftMargin" presStyleLbl="node1" presStyleIdx="0" presStyleCnt="2"/>
      <dgm:spPr/>
    </dgm:pt>
    <dgm:pt modelId="{348098E4-E96A-4632-864B-976C804EC789}" type="pres">
      <dgm:prSet presAssocID="{5A5DDB98-F10F-402F-8CC2-21B3D75B9F9A}" presName="parentText" presStyleLbl="node1" presStyleIdx="1" presStyleCnt="2">
        <dgm:presLayoutVars>
          <dgm:chMax val="0"/>
          <dgm:bulletEnabled val="1"/>
        </dgm:presLayoutVars>
      </dgm:prSet>
      <dgm:spPr/>
    </dgm:pt>
    <dgm:pt modelId="{AFD8DCED-465E-4772-90F0-A1D647DDF2D8}" type="pres">
      <dgm:prSet presAssocID="{5A5DDB98-F10F-402F-8CC2-21B3D75B9F9A}" presName="negativeSpace" presStyleCnt="0"/>
      <dgm:spPr/>
    </dgm:pt>
    <dgm:pt modelId="{D6559779-3053-42EA-92DF-23F25985DAD0}" type="pres">
      <dgm:prSet presAssocID="{5A5DDB98-F10F-402F-8CC2-21B3D75B9F9A}" presName="childText" presStyleLbl="conFgAcc1" presStyleIdx="1" presStyleCnt="2">
        <dgm:presLayoutVars>
          <dgm:bulletEnabled val="1"/>
        </dgm:presLayoutVars>
      </dgm:prSet>
      <dgm:spPr/>
    </dgm:pt>
  </dgm:ptLst>
  <dgm:cxnLst>
    <dgm:cxn modelId="{5B8C3208-E447-402C-91CD-CABB51CDA677}" type="presOf" srcId="{A59ACB91-586F-4EA0-9BB9-BCB34D8561D8}" destId="{80FD76C3-D8E3-4E22-AF4C-B8A8C9EC5E3A}" srcOrd="0" destOrd="0" presId="urn:microsoft.com/office/officeart/2005/8/layout/list1"/>
    <dgm:cxn modelId="{FB80A666-8C67-45EC-ACF6-E8B3C39C4CC7}" srcId="{5A5DDB98-F10F-402F-8CC2-21B3D75B9F9A}" destId="{C88FE5D4-70F7-49FD-A621-D86D882F8222}" srcOrd="0" destOrd="0" parTransId="{804258E3-7505-4FBC-A92E-804976939113}" sibTransId="{18BF0523-BA26-43E8-962D-66A016ADD54F}"/>
    <dgm:cxn modelId="{FF873148-8C99-4360-8CBC-32229DC38D52}" type="presOf" srcId="{10772B36-7C18-435C-B1A4-8232CB30560F}" destId="{FF009E92-8613-4A93-A4BF-3D9FDB1720A9}" srcOrd="0" destOrd="0" presId="urn:microsoft.com/office/officeart/2005/8/layout/list1"/>
    <dgm:cxn modelId="{4D917F87-96E0-43F2-8AE8-61D6014402F9}" srcId="{A59ACB91-586F-4EA0-9BB9-BCB34D8561D8}" destId="{10772B36-7C18-435C-B1A4-8232CB30560F}" srcOrd="0" destOrd="0" parTransId="{99206DB4-78B0-4198-B324-C149A124A355}" sibTransId="{CBC5D23D-6F15-404B-8E19-0F89CC4310D0}"/>
    <dgm:cxn modelId="{52E64788-579C-48A9-A274-EE7DD65205C5}" type="presOf" srcId="{EF77471B-4B03-4E37-A103-44DE577D1A76}" destId="{D6559779-3053-42EA-92DF-23F25985DAD0}" srcOrd="0" destOrd="1" presId="urn:microsoft.com/office/officeart/2005/8/layout/list1"/>
    <dgm:cxn modelId="{67D6C592-EF5C-45C6-997B-AF784B50D50B}" type="presOf" srcId="{1EBA6D9A-9CA4-4B36-BFC6-94D6BCF4531E}" destId="{FF009E92-8613-4A93-A4BF-3D9FDB1720A9}" srcOrd="0" destOrd="2" presId="urn:microsoft.com/office/officeart/2005/8/layout/list1"/>
    <dgm:cxn modelId="{2AD6F494-2D25-4575-830E-A4E082ABA2F2}" type="presOf" srcId="{DFD2E0D3-04E0-47DE-A3A9-98F5E00CF39C}" destId="{56019AC9-D51B-47A2-80B9-BBB30C4A1816}" srcOrd="0" destOrd="0" presId="urn:microsoft.com/office/officeart/2005/8/layout/list1"/>
    <dgm:cxn modelId="{0C8515A3-8E71-4A2B-95C0-CDDA85ACD4D9}" srcId="{5A5DDB98-F10F-402F-8CC2-21B3D75B9F9A}" destId="{EF77471B-4B03-4E37-A103-44DE577D1A76}" srcOrd="1" destOrd="0" parTransId="{C79D1A6B-22D8-4808-ACA9-33F7D6BC4FCC}" sibTransId="{3A0F323F-FDFC-4B97-B134-13997C7881CA}"/>
    <dgm:cxn modelId="{6709CEB7-04FA-4EE8-8059-22E0B0ACC01F}" type="presOf" srcId="{5A5DDB98-F10F-402F-8CC2-21B3D75B9F9A}" destId="{93795810-8EE2-4266-AE79-EBE6B5DAE150}" srcOrd="0" destOrd="0" presId="urn:microsoft.com/office/officeart/2005/8/layout/list1"/>
    <dgm:cxn modelId="{3A24B3C0-2604-4626-9E99-F699A3AF29E0}" type="presOf" srcId="{5A5DDB98-F10F-402F-8CC2-21B3D75B9F9A}" destId="{348098E4-E96A-4632-864B-976C804EC789}" srcOrd="1" destOrd="0" presId="urn:microsoft.com/office/officeart/2005/8/layout/list1"/>
    <dgm:cxn modelId="{0E7896CD-453B-440A-A9AF-B321E4F77756}" srcId="{DFD2E0D3-04E0-47DE-A3A9-98F5E00CF39C}" destId="{5A5DDB98-F10F-402F-8CC2-21B3D75B9F9A}" srcOrd="1" destOrd="0" parTransId="{F418D1C9-1362-4B60-B9C5-0B94F3572492}" sibTransId="{89784EFA-8832-43DA-9888-A7922E4ACA32}"/>
    <dgm:cxn modelId="{5053CDCD-0541-4A7E-8BE2-18679EAC9265}" srcId="{DFD2E0D3-04E0-47DE-A3A9-98F5E00CF39C}" destId="{A59ACB91-586F-4EA0-9BB9-BCB34D8561D8}" srcOrd="0" destOrd="0" parTransId="{92A65888-9D6F-4977-A2FE-1B1D1E2B90AA}" sibTransId="{A55D04AA-2093-4009-B934-D32AF8097178}"/>
    <dgm:cxn modelId="{4E5185DE-DF9C-4817-B5C4-5E9FD69EC269}" type="presOf" srcId="{C88FE5D4-70F7-49FD-A621-D86D882F8222}" destId="{D6559779-3053-42EA-92DF-23F25985DAD0}" srcOrd="0" destOrd="0" presId="urn:microsoft.com/office/officeart/2005/8/layout/list1"/>
    <dgm:cxn modelId="{4C5CFEEC-73E9-41BA-889A-0F13D05583A7}" type="presOf" srcId="{A59ACB91-586F-4EA0-9BB9-BCB34D8561D8}" destId="{C41F8D36-506A-43DA-9E12-27849060D2E4}" srcOrd="1" destOrd="0" presId="urn:microsoft.com/office/officeart/2005/8/layout/list1"/>
    <dgm:cxn modelId="{C57D31F2-C002-4746-81E7-C64BA94589F6}" srcId="{A59ACB91-586F-4EA0-9BB9-BCB34D8561D8}" destId="{D0BECE17-71FA-4711-BEB2-FD824742D9C2}" srcOrd="1" destOrd="0" parTransId="{A43DD883-04D1-4662-82F8-2404C0E90F12}" sibTransId="{D2C8AE12-E572-4576-8688-AB047F6E5E46}"/>
    <dgm:cxn modelId="{8F525EF3-3E24-4264-8C57-1DA4F0E5F1EC}" type="presOf" srcId="{D0BECE17-71FA-4711-BEB2-FD824742D9C2}" destId="{FF009E92-8613-4A93-A4BF-3D9FDB1720A9}" srcOrd="0" destOrd="1" presId="urn:microsoft.com/office/officeart/2005/8/layout/list1"/>
    <dgm:cxn modelId="{00A86BFB-44A6-405B-A3FD-0B8AFF73CFBA}" srcId="{A59ACB91-586F-4EA0-9BB9-BCB34D8561D8}" destId="{1EBA6D9A-9CA4-4B36-BFC6-94D6BCF4531E}" srcOrd="2" destOrd="0" parTransId="{F64EFCBB-BE32-47BF-934F-AD3E294D1CDE}" sibTransId="{33E2684C-3089-4560-97DA-370D10EA9976}"/>
    <dgm:cxn modelId="{40A31327-F6F9-4F0F-BBC4-5A1F1647A5AD}" type="presParOf" srcId="{56019AC9-D51B-47A2-80B9-BBB30C4A1816}" destId="{1599CA71-0ADB-42AC-8201-CD0B7E553347}" srcOrd="0" destOrd="0" presId="urn:microsoft.com/office/officeart/2005/8/layout/list1"/>
    <dgm:cxn modelId="{2E4343D4-72E1-448F-9144-CF319C779625}" type="presParOf" srcId="{1599CA71-0ADB-42AC-8201-CD0B7E553347}" destId="{80FD76C3-D8E3-4E22-AF4C-B8A8C9EC5E3A}" srcOrd="0" destOrd="0" presId="urn:microsoft.com/office/officeart/2005/8/layout/list1"/>
    <dgm:cxn modelId="{04634565-917A-42BD-A7AA-D180BA4ED13F}" type="presParOf" srcId="{1599CA71-0ADB-42AC-8201-CD0B7E553347}" destId="{C41F8D36-506A-43DA-9E12-27849060D2E4}" srcOrd="1" destOrd="0" presId="urn:microsoft.com/office/officeart/2005/8/layout/list1"/>
    <dgm:cxn modelId="{D9AE4F9F-E7E2-456A-830E-EB4544F3D130}" type="presParOf" srcId="{56019AC9-D51B-47A2-80B9-BBB30C4A1816}" destId="{261429AB-410A-41CA-B3E8-4DC770112052}" srcOrd="1" destOrd="0" presId="urn:microsoft.com/office/officeart/2005/8/layout/list1"/>
    <dgm:cxn modelId="{C5B03281-B1F9-4274-ACB6-D2073F3937AB}" type="presParOf" srcId="{56019AC9-D51B-47A2-80B9-BBB30C4A1816}" destId="{FF009E92-8613-4A93-A4BF-3D9FDB1720A9}" srcOrd="2" destOrd="0" presId="urn:microsoft.com/office/officeart/2005/8/layout/list1"/>
    <dgm:cxn modelId="{A0BEAF64-DD62-48BB-A33E-8FFC0472BC09}" type="presParOf" srcId="{56019AC9-D51B-47A2-80B9-BBB30C4A1816}" destId="{C315303B-97BC-4E46-8B92-4F63A55BCD21}" srcOrd="3" destOrd="0" presId="urn:microsoft.com/office/officeart/2005/8/layout/list1"/>
    <dgm:cxn modelId="{F7E5C880-EAD8-414D-BAD9-31B57977B36D}" type="presParOf" srcId="{56019AC9-D51B-47A2-80B9-BBB30C4A1816}" destId="{B8F6CAB4-3623-4219-B685-B6D996FCF875}" srcOrd="4" destOrd="0" presId="urn:microsoft.com/office/officeart/2005/8/layout/list1"/>
    <dgm:cxn modelId="{685838DE-2D1C-4869-B561-481DA3E3FE45}" type="presParOf" srcId="{B8F6CAB4-3623-4219-B685-B6D996FCF875}" destId="{93795810-8EE2-4266-AE79-EBE6B5DAE150}" srcOrd="0" destOrd="0" presId="urn:microsoft.com/office/officeart/2005/8/layout/list1"/>
    <dgm:cxn modelId="{19D6EA22-B6F1-4FF4-BEBE-F77EA6849B66}" type="presParOf" srcId="{B8F6CAB4-3623-4219-B685-B6D996FCF875}" destId="{348098E4-E96A-4632-864B-976C804EC789}" srcOrd="1" destOrd="0" presId="urn:microsoft.com/office/officeart/2005/8/layout/list1"/>
    <dgm:cxn modelId="{71404FFF-F5A3-44A0-AD98-DC9977F74E42}" type="presParOf" srcId="{56019AC9-D51B-47A2-80B9-BBB30C4A1816}" destId="{AFD8DCED-465E-4772-90F0-A1D647DDF2D8}" srcOrd="5" destOrd="0" presId="urn:microsoft.com/office/officeart/2005/8/layout/list1"/>
    <dgm:cxn modelId="{D5EB7D06-1AAA-4550-8B2A-FA0E8C84BCF7}" type="presParOf" srcId="{56019AC9-D51B-47A2-80B9-BBB30C4A1816}" destId="{D6559779-3053-42EA-92DF-23F25985DAD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634BA-C481-479A-939D-07AA84D208B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F7D0EB8-BB7C-44BF-BD21-A4D3FD8BB3F5}">
      <dgm:prSet/>
      <dgm:spPr/>
      <dgm:t>
        <a:bodyPr/>
        <a:lstStyle/>
        <a:p>
          <a:r>
            <a:rPr lang="en-US"/>
            <a:t>Health and Human Services</a:t>
          </a:r>
        </a:p>
      </dgm:t>
    </dgm:pt>
    <dgm:pt modelId="{36C68F2A-19C1-4D67-94D7-E4D5756DED02}" type="parTrans" cxnId="{BB3A5E85-BBBD-4345-9729-96B927BCE1B2}">
      <dgm:prSet/>
      <dgm:spPr/>
      <dgm:t>
        <a:bodyPr/>
        <a:lstStyle/>
        <a:p>
          <a:endParaRPr lang="en-US"/>
        </a:p>
      </dgm:t>
    </dgm:pt>
    <dgm:pt modelId="{EC8C40C8-8A30-4462-BE6E-ADAA962B45C3}" type="sibTrans" cxnId="{BB3A5E85-BBBD-4345-9729-96B927BCE1B2}">
      <dgm:prSet/>
      <dgm:spPr/>
      <dgm:t>
        <a:bodyPr/>
        <a:lstStyle/>
        <a:p>
          <a:endParaRPr lang="en-US"/>
        </a:p>
      </dgm:t>
    </dgm:pt>
    <dgm:pt modelId="{5F92962D-8DC8-4A1F-B41E-3E6A219F865C}">
      <dgm:prSet/>
      <dgm:spPr/>
      <dgm:t>
        <a:bodyPr/>
        <a:lstStyle/>
        <a:p>
          <a:r>
            <a:rPr lang="en-US"/>
            <a:t>Employment Services (ACRE)</a:t>
          </a:r>
        </a:p>
      </dgm:t>
    </dgm:pt>
    <dgm:pt modelId="{E1CE8C00-0082-4600-A41E-4FBA4E989631}" type="parTrans" cxnId="{AF495DD6-266B-4971-B7A0-897F199DE3B3}">
      <dgm:prSet/>
      <dgm:spPr/>
      <dgm:t>
        <a:bodyPr/>
        <a:lstStyle/>
        <a:p>
          <a:endParaRPr lang="en-US"/>
        </a:p>
      </dgm:t>
    </dgm:pt>
    <dgm:pt modelId="{E7C29D8D-9D1C-4314-9BE5-F728FC49A583}" type="sibTrans" cxnId="{AF495DD6-266B-4971-B7A0-897F199DE3B3}">
      <dgm:prSet/>
      <dgm:spPr/>
      <dgm:t>
        <a:bodyPr/>
        <a:lstStyle/>
        <a:p>
          <a:endParaRPr lang="en-US"/>
        </a:p>
      </dgm:t>
    </dgm:pt>
    <dgm:pt modelId="{8ECF2E53-4BBC-4112-B2E3-5AB7B7A23BD7}">
      <dgm:prSet/>
      <dgm:spPr/>
      <dgm:t>
        <a:bodyPr/>
        <a:lstStyle/>
        <a:p>
          <a:r>
            <a:rPr lang="en-US"/>
            <a:t>Certified Addiction Professional (CAP)</a:t>
          </a:r>
        </a:p>
      </dgm:t>
    </dgm:pt>
    <dgm:pt modelId="{AC5C8882-136A-4FD4-B96B-07AA8FB46D69}" type="parTrans" cxnId="{46AC6BE2-D089-4294-A00E-351CC787AA7B}">
      <dgm:prSet/>
      <dgm:spPr/>
      <dgm:t>
        <a:bodyPr/>
        <a:lstStyle/>
        <a:p>
          <a:endParaRPr lang="en-US"/>
        </a:p>
      </dgm:t>
    </dgm:pt>
    <dgm:pt modelId="{8805F4DD-935A-45C8-9B92-0C0BD2275913}" type="sibTrans" cxnId="{46AC6BE2-D089-4294-A00E-351CC787AA7B}">
      <dgm:prSet/>
      <dgm:spPr/>
      <dgm:t>
        <a:bodyPr/>
        <a:lstStyle/>
        <a:p>
          <a:endParaRPr lang="en-US"/>
        </a:p>
      </dgm:t>
    </dgm:pt>
    <dgm:pt modelId="{4EB5C5C1-E2E3-4D56-82CF-3E7443923B64}">
      <dgm:prSet/>
      <dgm:spPr/>
      <dgm:t>
        <a:bodyPr/>
        <a:lstStyle/>
        <a:p>
          <a:r>
            <a:rPr lang="en-US"/>
            <a:t>Certified Medical Assistant (CCMA)</a:t>
          </a:r>
        </a:p>
      </dgm:t>
    </dgm:pt>
    <dgm:pt modelId="{BD3BA05F-872C-419B-9EF2-9861966D87A1}" type="parTrans" cxnId="{177A6155-FC2B-46C7-BA24-2F24D26EFF76}">
      <dgm:prSet/>
      <dgm:spPr/>
      <dgm:t>
        <a:bodyPr/>
        <a:lstStyle/>
        <a:p>
          <a:endParaRPr lang="en-US"/>
        </a:p>
      </dgm:t>
    </dgm:pt>
    <dgm:pt modelId="{D4200B73-B74C-4B95-BBAE-BB87906D18AA}" type="sibTrans" cxnId="{177A6155-FC2B-46C7-BA24-2F24D26EFF76}">
      <dgm:prSet/>
      <dgm:spPr/>
      <dgm:t>
        <a:bodyPr/>
        <a:lstStyle/>
        <a:p>
          <a:endParaRPr lang="en-US"/>
        </a:p>
      </dgm:t>
    </dgm:pt>
    <dgm:pt modelId="{D5AC518C-85D0-484D-8FD3-66B2DEB376E0}">
      <dgm:prSet/>
      <dgm:spPr/>
      <dgm:t>
        <a:bodyPr/>
        <a:lstStyle/>
        <a:p>
          <a:r>
            <a:rPr lang="en-US"/>
            <a:t>Certified Pharmacy Technician (CPhT)</a:t>
          </a:r>
        </a:p>
      </dgm:t>
    </dgm:pt>
    <dgm:pt modelId="{1951F2D0-DE20-4FA3-AC44-FD159EFEE41F}" type="parTrans" cxnId="{1CB06F0C-B3B8-4707-B7C8-673D25D36BAA}">
      <dgm:prSet/>
      <dgm:spPr/>
      <dgm:t>
        <a:bodyPr/>
        <a:lstStyle/>
        <a:p>
          <a:endParaRPr lang="en-US"/>
        </a:p>
      </dgm:t>
    </dgm:pt>
    <dgm:pt modelId="{5ACC194F-8E23-4F37-8CD4-ED50B400A886}" type="sibTrans" cxnId="{1CB06F0C-B3B8-4707-B7C8-673D25D36BAA}">
      <dgm:prSet/>
      <dgm:spPr/>
      <dgm:t>
        <a:bodyPr/>
        <a:lstStyle/>
        <a:p>
          <a:endParaRPr lang="en-US"/>
        </a:p>
      </dgm:t>
    </dgm:pt>
    <dgm:pt modelId="{6747B8B4-FA1E-4AA9-96A4-30A8220FD9E9}">
      <dgm:prSet/>
      <dgm:spPr/>
      <dgm:t>
        <a:bodyPr/>
        <a:lstStyle/>
        <a:p>
          <a:r>
            <a:rPr lang="en-US"/>
            <a:t>Manufacturing</a:t>
          </a:r>
        </a:p>
      </dgm:t>
    </dgm:pt>
    <dgm:pt modelId="{F4BBC535-48D1-4FC2-AE8E-863CE14BDF57}" type="parTrans" cxnId="{C366E1D8-E521-419F-B12A-BEB9CEF702C1}">
      <dgm:prSet/>
      <dgm:spPr/>
      <dgm:t>
        <a:bodyPr/>
        <a:lstStyle/>
        <a:p>
          <a:endParaRPr lang="en-US"/>
        </a:p>
      </dgm:t>
    </dgm:pt>
    <dgm:pt modelId="{A934F098-E4D2-41EC-9151-80F1A7BE98B4}" type="sibTrans" cxnId="{C366E1D8-E521-419F-B12A-BEB9CEF702C1}">
      <dgm:prSet/>
      <dgm:spPr/>
      <dgm:t>
        <a:bodyPr/>
        <a:lstStyle/>
        <a:p>
          <a:endParaRPr lang="en-US"/>
        </a:p>
      </dgm:t>
    </dgm:pt>
    <dgm:pt modelId="{C623AD5D-B5C2-4A3A-A0FF-846B579053A0}">
      <dgm:prSet/>
      <dgm:spPr/>
      <dgm:t>
        <a:bodyPr/>
        <a:lstStyle/>
        <a:p>
          <a:r>
            <a:rPr lang="en-US" dirty="0"/>
            <a:t>Certified Production Technician (CPT 4.0)</a:t>
          </a:r>
        </a:p>
      </dgm:t>
    </dgm:pt>
    <dgm:pt modelId="{FE684156-7AA2-4F39-BB5C-F30ACF74F502}" type="parTrans" cxnId="{A2AE652B-B0D8-4431-97BB-4149005ACF8D}">
      <dgm:prSet/>
      <dgm:spPr/>
      <dgm:t>
        <a:bodyPr/>
        <a:lstStyle/>
        <a:p>
          <a:endParaRPr lang="en-US"/>
        </a:p>
      </dgm:t>
    </dgm:pt>
    <dgm:pt modelId="{DE7F3319-7F9F-4108-8165-31D0335DD687}" type="sibTrans" cxnId="{A2AE652B-B0D8-4431-97BB-4149005ACF8D}">
      <dgm:prSet/>
      <dgm:spPr/>
      <dgm:t>
        <a:bodyPr/>
        <a:lstStyle/>
        <a:p>
          <a:endParaRPr lang="en-US"/>
        </a:p>
      </dgm:t>
    </dgm:pt>
    <dgm:pt modelId="{8DB5EADB-DC08-4488-AFB0-57637D802CC2}">
      <dgm:prSet/>
      <dgm:spPr/>
      <dgm:t>
        <a:bodyPr/>
        <a:lstStyle/>
        <a:p>
          <a:r>
            <a:rPr lang="en-US" dirty="0"/>
            <a:t>Green Production </a:t>
          </a:r>
        </a:p>
      </dgm:t>
    </dgm:pt>
    <dgm:pt modelId="{515C02E2-5D5A-4FF5-B6F9-FBE9CD3AC430}" type="parTrans" cxnId="{0260258E-0309-4E2D-9D63-4024130C39F3}">
      <dgm:prSet/>
      <dgm:spPr/>
      <dgm:t>
        <a:bodyPr/>
        <a:lstStyle/>
        <a:p>
          <a:endParaRPr lang="en-US"/>
        </a:p>
      </dgm:t>
    </dgm:pt>
    <dgm:pt modelId="{D15CC6B0-0EC7-4928-AC11-82EDEFC341E3}" type="sibTrans" cxnId="{0260258E-0309-4E2D-9D63-4024130C39F3}">
      <dgm:prSet/>
      <dgm:spPr/>
      <dgm:t>
        <a:bodyPr/>
        <a:lstStyle/>
        <a:p>
          <a:endParaRPr lang="en-US"/>
        </a:p>
      </dgm:t>
    </dgm:pt>
    <dgm:pt modelId="{F107CD98-C71D-4D1E-A0D3-E2261B14BE40}">
      <dgm:prSet/>
      <dgm:spPr/>
      <dgm:t>
        <a:bodyPr/>
        <a:lstStyle/>
        <a:p>
          <a:r>
            <a:rPr lang="en-US"/>
            <a:t>Professional Studies</a:t>
          </a:r>
        </a:p>
      </dgm:t>
    </dgm:pt>
    <dgm:pt modelId="{E119A5D8-EEFC-481E-9A92-3813FD156AC7}" type="parTrans" cxnId="{E07EA90C-BCD8-46A3-A26D-BF9B42EB930F}">
      <dgm:prSet/>
      <dgm:spPr/>
      <dgm:t>
        <a:bodyPr/>
        <a:lstStyle/>
        <a:p>
          <a:endParaRPr lang="en-US"/>
        </a:p>
      </dgm:t>
    </dgm:pt>
    <dgm:pt modelId="{F7A70373-47BE-4320-AD00-914A1085F960}" type="sibTrans" cxnId="{E07EA90C-BCD8-46A3-A26D-BF9B42EB930F}">
      <dgm:prSet/>
      <dgm:spPr/>
      <dgm:t>
        <a:bodyPr/>
        <a:lstStyle/>
        <a:p>
          <a:endParaRPr lang="en-US"/>
        </a:p>
      </dgm:t>
    </dgm:pt>
    <dgm:pt modelId="{26400DCF-922E-459E-BC7E-1170E708334E}">
      <dgm:prSet/>
      <dgm:spPr/>
      <dgm:t>
        <a:bodyPr/>
        <a:lstStyle/>
        <a:p>
          <a:r>
            <a:rPr lang="en-US" dirty="0"/>
            <a:t>Bookkeeping</a:t>
          </a:r>
        </a:p>
      </dgm:t>
    </dgm:pt>
    <dgm:pt modelId="{C27FCE84-3DBD-4229-BBA9-AC937A6894B1}" type="parTrans" cxnId="{09C1CDBD-9967-4744-919A-0D0952D10843}">
      <dgm:prSet/>
      <dgm:spPr/>
      <dgm:t>
        <a:bodyPr/>
        <a:lstStyle/>
        <a:p>
          <a:endParaRPr lang="en-US"/>
        </a:p>
      </dgm:t>
    </dgm:pt>
    <dgm:pt modelId="{FA7E6A27-8569-46EE-8886-26B3433EABE9}" type="sibTrans" cxnId="{09C1CDBD-9967-4744-919A-0D0952D10843}">
      <dgm:prSet/>
      <dgm:spPr/>
      <dgm:t>
        <a:bodyPr/>
        <a:lstStyle/>
        <a:p>
          <a:endParaRPr lang="en-US"/>
        </a:p>
      </dgm:t>
    </dgm:pt>
    <dgm:pt modelId="{5062C924-FA05-41C0-8BF6-52B8F3C29A30}">
      <dgm:prSet/>
      <dgm:spPr/>
      <dgm:t>
        <a:bodyPr/>
        <a:lstStyle/>
        <a:p>
          <a:r>
            <a:rPr lang="en-US"/>
            <a:t>Accounting</a:t>
          </a:r>
        </a:p>
      </dgm:t>
    </dgm:pt>
    <dgm:pt modelId="{E02860FF-1662-4F7D-B749-3736DAF5E292}" type="parTrans" cxnId="{196C9D5E-8C11-46DE-BA51-BDF48308C91E}">
      <dgm:prSet/>
      <dgm:spPr/>
      <dgm:t>
        <a:bodyPr/>
        <a:lstStyle/>
        <a:p>
          <a:endParaRPr lang="en-US"/>
        </a:p>
      </dgm:t>
    </dgm:pt>
    <dgm:pt modelId="{834D1026-90BB-40DB-A003-394FC9584D80}" type="sibTrans" cxnId="{196C9D5E-8C11-46DE-BA51-BDF48308C91E}">
      <dgm:prSet/>
      <dgm:spPr/>
      <dgm:t>
        <a:bodyPr/>
        <a:lstStyle/>
        <a:p>
          <a:endParaRPr lang="en-US"/>
        </a:p>
      </dgm:t>
    </dgm:pt>
    <dgm:pt modelId="{ABB891FF-AAF0-4681-AFD9-1B476E02AF58}">
      <dgm:prSet/>
      <dgm:spPr/>
      <dgm:t>
        <a:bodyPr/>
        <a:lstStyle/>
        <a:p>
          <a:r>
            <a:rPr lang="en-US"/>
            <a:t>Payroll</a:t>
          </a:r>
        </a:p>
      </dgm:t>
    </dgm:pt>
    <dgm:pt modelId="{EAAA8AA3-7ECD-41BC-BBEC-6ABBFA1B53E2}" type="parTrans" cxnId="{8527241F-B942-4B4D-8896-C5DE9D90C208}">
      <dgm:prSet/>
      <dgm:spPr/>
      <dgm:t>
        <a:bodyPr/>
        <a:lstStyle/>
        <a:p>
          <a:endParaRPr lang="en-US"/>
        </a:p>
      </dgm:t>
    </dgm:pt>
    <dgm:pt modelId="{EE1B5D12-C06C-4BD8-8D6B-94A0E886994D}" type="sibTrans" cxnId="{8527241F-B942-4B4D-8896-C5DE9D90C208}">
      <dgm:prSet/>
      <dgm:spPr/>
      <dgm:t>
        <a:bodyPr/>
        <a:lstStyle/>
        <a:p>
          <a:endParaRPr lang="en-US"/>
        </a:p>
      </dgm:t>
    </dgm:pt>
    <dgm:pt modelId="{F4783639-F730-408B-A0B2-3CEB93F69330}">
      <dgm:prSet/>
      <dgm:spPr/>
      <dgm:t>
        <a:bodyPr/>
        <a:lstStyle/>
        <a:p>
          <a:r>
            <a:rPr lang="en-US"/>
            <a:t>QuickBooks</a:t>
          </a:r>
        </a:p>
      </dgm:t>
    </dgm:pt>
    <dgm:pt modelId="{291FF4CD-ABD9-4B4F-92FE-B34812608DB7}" type="parTrans" cxnId="{77040766-64BA-4B2F-96C3-6A7FAD9B18D3}">
      <dgm:prSet/>
      <dgm:spPr/>
      <dgm:t>
        <a:bodyPr/>
        <a:lstStyle/>
        <a:p>
          <a:endParaRPr lang="en-US"/>
        </a:p>
      </dgm:t>
    </dgm:pt>
    <dgm:pt modelId="{C231280E-44C6-44AF-BCAB-62A1B2085DF1}" type="sibTrans" cxnId="{77040766-64BA-4B2F-96C3-6A7FAD9B18D3}">
      <dgm:prSet/>
      <dgm:spPr/>
      <dgm:t>
        <a:bodyPr/>
        <a:lstStyle/>
        <a:p>
          <a:endParaRPr lang="en-US"/>
        </a:p>
      </dgm:t>
    </dgm:pt>
    <dgm:pt modelId="{76F56E26-DC17-418C-8B9E-2738ED734ABA}">
      <dgm:prSet/>
      <dgm:spPr/>
      <dgm:t>
        <a:bodyPr/>
        <a:lstStyle/>
        <a:p>
          <a:r>
            <a:rPr lang="en-US"/>
            <a:t>Technology</a:t>
          </a:r>
        </a:p>
      </dgm:t>
    </dgm:pt>
    <dgm:pt modelId="{9F14807B-0F34-462F-9C02-B89BA2FF8EE2}" type="parTrans" cxnId="{AF34D9A1-A246-4F02-B0A7-42E1D19F8795}">
      <dgm:prSet/>
      <dgm:spPr/>
      <dgm:t>
        <a:bodyPr/>
        <a:lstStyle/>
        <a:p>
          <a:endParaRPr lang="en-US"/>
        </a:p>
      </dgm:t>
    </dgm:pt>
    <dgm:pt modelId="{129D8D84-E63B-40E7-AB43-A7A6920C5B9E}" type="sibTrans" cxnId="{AF34D9A1-A246-4F02-B0A7-42E1D19F8795}">
      <dgm:prSet/>
      <dgm:spPr/>
      <dgm:t>
        <a:bodyPr/>
        <a:lstStyle/>
        <a:p>
          <a:endParaRPr lang="en-US"/>
        </a:p>
      </dgm:t>
    </dgm:pt>
    <dgm:pt modelId="{3812CD03-2177-41E4-B9BC-B9784581F632}">
      <dgm:prSet/>
      <dgm:spPr/>
      <dgm:t>
        <a:bodyPr/>
        <a:lstStyle/>
        <a:p>
          <a:r>
            <a:rPr lang="en-US"/>
            <a:t>Software Development</a:t>
          </a:r>
        </a:p>
      </dgm:t>
    </dgm:pt>
    <dgm:pt modelId="{71439C1D-3D94-4B75-A9E5-14F55300E44D}" type="parTrans" cxnId="{33CE392C-F6E7-4EDC-9142-65D0FCF1E136}">
      <dgm:prSet/>
      <dgm:spPr/>
      <dgm:t>
        <a:bodyPr/>
        <a:lstStyle/>
        <a:p>
          <a:endParaRPr lang="en-US"/>
        </a:p>
      </dgm:t>
    </dgm:pt>
    <dgm:pt modelId="{BA7E4CFC-7E3B-464E-9F23-04120CD92DD1}" type="sibTrans" cxnId="{33CE392C-F6E7-4EDC-9142-65D0FCF1E136}">
      <dgm:prSet/>
      <dgm:spPr/>
      <dgm:t>
        <a:bodyPr/>
        <a:lstStyle/>
        <a:p>
          <a:endParaRPr lang="en-US"/>
        </a:p>
      </dgm:t>
    </dgm:pt>
    <dgm:pt modelId="{A168F59B-B86B-4292-8C78-78AEE3692F01}">
      <dgm:prSet/>
      <dgm:spPr/>
      <dgm:t>
        <a:bodyPr/>
        <a:lstStyle/>
        <a:p>
          <a:r>
            <a:rPr lang="en-US"/>
            <a:t>UX/UI Design</a:t>
          </a:r>
        </a:p>
      </dgm:t>
    </dgm:pt>
    <dgm:pt modelId="{94DA9E0B-B0A1-41A5-81B7-A4FC7E795E6E}" type="parTrans" cxnId="{8E874E80-96C8-4BEA-A486-FECB98A7CB27}">
      <dgm:prSet/>
      <dgm:spPr/>
      <dgm:t>
        <a:bodyPr/>
        <a:lstStyle/>
        <a:p>
          <a:endParaRPr lang="en-US"/>
        </a:p>
      </dgm:t>
    </dgm:pt>
    <dgm:pt modelId="{7F083C55-F5D7-49D8-8A1E-B6DB131CEC8D}" type="sibTrans" cxnId="{8E874E80-96C8-4BEA-A486-FECB98A7CB27}">
      <dgm:prSet/>
      <dgm:spPr/>
      <dgm:t>
        <a:bodyPr/>
        <a:lstStyle/>
        <a:p>
          <a:endParaRPr lang="en-US"/>
        </a:p>
      </dgm:t>
    </dgm:pt>
    <dgm:pt modelId="{E1AE3512-1002-44EE-A437-C796DC794D51}">
      <dgm:prSet/>
      <dgm:spPr/>
      <dgm:t>
        <a:bodyPr/>
        <a:lstStyle/>
        <a:p>
          <a:r>
            <a:rPr lang="en-US"/>
            <a:t>Certified Cloud Practitioner</a:t>
          </a:r>
        </a:p>
      </dgm:t>
    </dgm:pt>
    <dgm:pt modelId="{AB8B8F23-F16E-42BA-AC0E-63F4D4E1987A}" type="parTrans" cxnId="{08BCCFC4-A025-441D-B450-560A4D76B907}">
      <dgm:prSet/>
      <dgm:spPr/>
      <dgm:t>
        <a:bodyPr/>
        <a:lstStyle/>
        <a:p>
          <a:endParaRPr lang="en-US"/>
        </a:p>
      </dgm:t>
    </dgm:pt>
    <dgm:pt modelId="{C0D94EB8-598A-4532-9302-44CDDF356ED9}" type="sibTrans" cxnId="{08BCCFC4-A025-441D-B450-560A4D76B907}">
      <dgm:prSet/>
      <dgm:spPr/>
      <dgm:t>
        <a:bodyPr/>
        <a:lstStyle/>
        <a:p>
          <a:endParaRPr lang="en-US"/>
        </a:p>
      </dgm:t>
    </dgm:pt>
    <dgm:pt modelId="{983EC970-DE40-41EE-9370-4A9DEACEFEDB}">
      <dgm:prSet/>
      <dgm:spPr/>
      <dgm:t>
        <a:bodyPr/>
        <a:lstStyle/>
        <a:p>
          <a:r>
            <a:rPr lang="en-US"/>
            <a:t>Certified Solution Architect Associate</a:t>
          </a:r>
        </a:p>
      </dgm:t>
    </dgm:pt>
    <dgm:pt modelId="{2475559F-CAF7-4A62-90C5-BF53A0108E27}" type="parTrans" cxnId="{83C3FAC7-68AB-4D88-833F-B4A5B7700D72}">
      <dgm:prSet/>
      <dgm:spPr/>
      <dgm:t>
        <a:bodyPr/>
        <a:lstStyle/>
        <a:p>
          <a:endParaRPr lang="en-US"/>
        </a:p>
      </dgm:t>
    </dgm:pt>
    <dgm:pt modelId="{7016436D-9CE2-44D5-85F4-32B01EDE8130}" type="sibTrans" cxnId="{83C3FAC7-68AB-4D88-833F-B4A5B7700D72}">
      <dgm:prSet/>
      <dgm:spPr/>
      <dgm:t>
        <a:bodyPr/>
        <a:lstStyle/>
        <a:p>
          <a:endParaRPr lang="en-US"/>
        </a:p>
      </dgm:t>
    </dgm:pt>
    <dgm:pt modelId="{6493C3DC-0A72-4FFD-86C1-F09C43531CFC}">
      <dgm:prSet/>
      <dgm:spPr/>
      <dgm:t>
        <a:bodyPr/>
        <a:lstStyle/>
        <a:p>
          <a:r>
            <a:rPr lang="en-US"/>
            <a:t>CompTIA</a:t>
          </a:r>
        </a:p>
      </dgm:t>
    </dgm:pt>
    <dgm:pt modelId="{CC9388FC-F6E0-4B93-8668-5FD378E628A6}" type="parTrans" cxnId="{746E23A4-9413-4B82-839D-37914A4FEBFE}">
      <dgm:prSet/>
      <dgm:spPr/>
      <dgm:t>
        <a:bodyPr/>
        <a:lstStyle/>
        <a:p>
          <a:endParaRPr lang="en-US"/>
        </a:p>
      </dgm:t>
    </dgm:pt>
    <dgm:pt modelId="{FA40011B-0050-455F-9E65-D43E197F17E2}" type="sibTrans" cxnId="{746E23A4-9413-4B82-839D-37914A4FEBFE}">
      <dgm:prSet/>
      <dgm:spPr/>
      <dgm:t>
        <a:bodyPr/>
        <a:lstStyle/>
        <a:p>
          <a:endParaRPr lang="en-US"/>
        </a:p>
      </dgm:t>
    </dgm:pt>
    <dgm:pt modelId="{E91A1801-266F-4311-9196-B1EB4A295AC5}">
      <dgm:prSet/>
      <dgm:spPr/>
      <dgm:t>
        <a:bodyPr/>
        <a:lstStyle/>
        <a:p>
          <a:r>
            <a:rPr lang="en-US" dirty="0"/>
            <a:t>Safety</a:t>
          </a:r>
        </a:p>
      </dgm:t>
    </dgm:pt>
    <dgm:pt modelId="{D0EFA669-B435-4460-B466-51FC71E5DEE4}" type="parTrans" cxnId="{5ED88CA7-65B3-43C4-B8E2-7307ED3A9E2B}">
      <dgm:prSet/>
      <dgm:spPr/>
      <dgm:t>
        <a:bodyPr/>
        <a:lstStyle/>
        <a:p>
          <a:endParaRPr lang="en-US"/>
        </a:p>
      </dgm:t>
    </dgm:pt>
    <dgm:pt modelId="{3482CA9A-1539-4449-B38F-498527C9E621}" type="sibTrans" cxnId="{5ED88CA7-65B3-43C4-B8E2-7307ED3A9E2B}">
      <dgm:prSet/>
      <dgm:spPr/>
      <dgm:t>
        <a:bodyPr/>
        <a:lstStyle/>
        <a:p>
          <a:endParaRPr lang="en-US"/>
        </a:p>
      </dgm:t>
    </dgm:pt>
    <dgm:pt modelId="{8D8F2D46-C1B7-47E7-AB24-F4D4441A0785}">
      <dgm:prSet/>
      <dgm:spPr/>
      <dgm:t>
        <a:bodyPr/>
        <a:lstStyle/>
        <a:p>
          <a:r>
            <a:rPr lang="en-US" dirty="0"/>
            <a:t>Quality Processes</a:t>
          </a:r>
        </a:p>
      </dgm:t>
    </dgm:pt>
    <dgm:pt modelId="{018743ED-DADC-4DF5-B7EB-972307A32E10}" type="parTrans" cxnId="{CAEF28FF-F1F3-475A-8BA3-099BE4C62309}">
      <dgm:prSet/>
      <dgm:spPr/>
      <dgm:t>
        <a:bodyPr/>
        <a:lstStyle/>
        <a:p>
          <a:endParaRPr lang="en-US"/>
        </a:p>
      </dgm:t>
    </dgm:pt>
    <dgm:pt modelId="{32B364A6-B3FE-4799-AD88-D6FF14F42BE3}" type="sibTrans" cxnId="{CAEF28FF-F1F3-475A-8BA3-099BE4C62309}">
      <dgm:prSet/>
      <dgm:spPr/>
      <dgm:t>
        <a:bodyPr/>
        <a:lstStyle/>
        <a:p>
          <a:endParaRPr lang="en-US"/>
        </a:p>
      </dgm:t>
    </dgm:pt>
    <dgm:pt modelId="{B851BD19-D311-4ABB-A631-3BE676E87BFC}">
      <dgm:prSet/>
      <dgm:spPr/>
      <dgm:t>
        <a:bodyPr/>
        <a:lstStyle/>
        <a:p>
          <a:r>
            <a:rPr lang="en-US" dirty="0"/>
            <a:t>Maintenance</a:t>
          </a:r>
        </a:p>
      </dgm:t>
    </dgm:pt>
    <dgm:pt modelId="{889BF03E-F13C-454F-843D-15E3052D1089}" type="parTrans" cxnId="{DAF1D49E-3D3E-4D15-A3AD-CD516F0EDA10}">
      <dgm:prSet/>
      <dgm:spPr/>
      <dgm:t>
        <a:bodyPr/>
        <a:lstStyle/>
        <a:p>
          <a:endParaRPr lang="en-US"/>
        </a:p>
      </dgm:t>
    </dgm:pt>
    <dgm:pt modelId="{4AE0C359-005D-4372-842B-21225E992DE4}" type="sibTrans" cxnId="{DAF1D49E-3D3E-4D15-A3AD-CD516F0EDA10}">
      <dgm:prSet/>
      <dgm:spPr/>
      <dgm:t>
        <a:bodyPr/>
        <a:lstStyle/>
        <a:p>
          <a:endParaRPr lang="en-US"/>
        </a:p>
      </dgm:t>
    </dgm:pt>
    <dgm:pt modelId="{9EE3B3BB-A9FE-44BD-93AF-7BC943153AC9}">
      <dgm:prSet/>
      <dgm:spPr/>
      <dgm:t>
        <a:bodyPr/>
        <a:lstStyle/>
        <a:p>
          <a:r>
            <a:rPr lang="en-US" dirty="0"/>
            <a:t>Certified Customer Service Experience Professional</a:t>
          </a:r>
        </a:p>
      </dgm:t>
    </dgm:pt>
    <dgm:pt modelId="{5E1588A3-7141-4222-81C8-07B1D8F4F953}" type="parTrans" cxnId="{AB50700E-ADD0-4C8B-953B-BF7E3A8CD98D}">
      <dgm:prSet/>
      <dgm:spPr/>
      <dgm:t>
        <a:bodyPr/>
        <a:lstStyle/>
        <a:p>
          <a:endParaRPr lang="en-US"/>
        </a:p>
      </dgm:t>
    </dgm:pt>
    <dgm:pt modelId="{F90183C8-90F3-405B-8ADC-3B0EFE21B765}" type="sibTrans" cxnId="{AB50700E-ADD0-4C8B-953B-BF7E3A8CD98D}">
      <dgm:prSet/>
      <dgm:spPr/>
      <dgm:t>
        <a:bodyPr/>
        <a:lstStyle/>
        <a:p>
          <a:endParaRPr lang="en-US"/>
        </a:p>
      </dgm:t>
    </dgm:pt>
    <dgm:pt modelId="{7335D7B7-7A24-4484-B015-6CD309E20C9A}" type="pres">
      <dgm:prSet presAssocID="{DD3634BA-C481-479A-939D-07AA84D208B3}" presName="Name0" presStyleCnt="0">
        <dgm:presLayoutVars>
          <dgm:dir/>
          <dgm:animLvl val="lvl"/>
          <dgm:resizeHandles val="exact"/>
        </dgm:presLayoutVars>
      </dgm:prSet>
      <dgm:spPr/>
    </dgm:pt>
    <dgm:pt modelId="{7D060D2D-B62D-438A-AE40-ABC089501B64}" type="pres">
      <dgm:prSet presAssocID="{1F7D0EB8-BB7C-44BF-BD21-A4D3FD8BB3F5}" presName="composite" presStyleCnt="0"/>
      <dgm:spPr/>
    </dgm:pt>
    <dgm:pt modelId="{E0BFC019-1F6A-4193-89CC-BCF8D24343A2}" type="pres">
      <dgm:prSet presAssocID="{1F7D0EB8-BB7C-44BF-BD21-A4D3FD8BB3F5}" presName="parTx" presStyleLbl="alignNode1" presStyleIdx="0" presStyleCnt="4">
        <dgm:presLayoutVars>
          <dgm:chMax val="0"/>
          <dgm:chPref val="0"/>
          <dgm:bulletEnabled val="1"/>
        </dgm:presLayoutVars>
      </dgm:prSet>
      <dgm:spPr/>
    </dgm:pt>
    <dgm:pt modelId="{53C428FF-13A8-40DC-9E12-E2AEF6B2ADAC}" type="pres">
      <dgm:prSet presAssocID="{1F7D0EB8-BB7C-44BF-BD21-A4D3FD8BB3F5}" presName="desTx" presStyleLbl="alignAccFollowNode1" presStyleIdx="0" presStyleCnt="4">
        <dgm:presLayoutVars>
          <dgm:bulletEnabled val="1"/>
        </dgm:presLayoutVars>
      </dgm:prSet>
      <dgm:spPr/>
    </dgm:pt>
    <dgm:pt modelId="{0BE17C67-1A35-480D-864F-3F642E0C9597}" type="pres">
      <dgm:prSet presAssocID="{EC8C40C8-8A30-4462-BE6E-ADAA962B45C3}" presName="space" presStyleCnt="0"/>
      <dgm:spPr/>
    </dgm:pt>
    <dgm:pt modelId="{98E6AD70-ED33-4F8A-B9C6-6DC658A74C16}" type="pres">
      <dgm:prSet presAssocID="{6747B8B4-FA1E-4AA9-96A4-30A8220FD9E9}" presName="composite" presStyleCnt="0"/>
      <dgm:spPr/>
    </dgm:pt>
    <dgm:pt modelId="{7D8A9576-A87B-4BA1-8B77-88B41FF7F296}" type="pres">
      <dgm:prSet presAssocID="{6747B8B4-FA1E-4AA9-96A4-30A8220FD9E9}" presName="parTx" presStyleLbl="alignNode1" presStyleIdx="1" presStyleCnt="4">
        <dgm:presLayoutVars>
          <dgm:chMax val="0"/>
          <dgm:chPref val="0"/>
          <dgm:bulletEnabled val="1"/>
        </dgm:presLayoutVars>
      </dgm:prSet>
      <dgm:spPr/>
    </dgm:pt>
    <dgm:pt modelId="{EFC73C95-0FF7-438D-91F8-A88AC76E092F}" type="pres">
      <dgm:prSet presAssocID="{6747B8B4-FA1E-4AA9-96A4-30A8220FD9E9}" presName="desTx" presStyleLbl="alignAccFollowNode1" presStyleIdx="1" presStyleCnt="4">
        <dgm:presLayoutVars>
          <dgm:bulletEnabled val="1"/>
        </dgm:presLayoutVars>
      </dgm:prSet>
      <dgm:spPr/>
    </dgm:pt>
    <dgm:pt modelId="{3B78459A-2B88-4E0A-B2BF-FB2284ACFEAA}" type="pres">
      <dgm:prSet presAssocID="{A934F098-E4D2-41EC-9151-80F1A7BE98B4}" presName="space" presStyleCnt="0"/>
      <dgm:spPr/>
    </dgm:pt>
    <dgm:pt modelId="{8E9CB424-1101-4C0C-A8E4-16E87852EB60}" type="pres">
      <dgm:prSet presAssocID="{F107CD98-C71D-4D1E-A0D3-E2261B14BE40}" presName="composite" presStyleCnt="0"/>
      <dgm:spPr/>
    </dgm:pt>
    <dgm:pt modelId="{E850FFC3-2F53-40DB-B4B6-42890B01498C}" type="pres">
      <dgm:prSet presAssocID="{F107CD98-C71D-4D1E-A0D3-E2261B14BE40}" presName="parTx" presStyleLbl="alignNode1" presStyleIdx="2" presStyleCnt="4">
        <dgm:presLayoutVars>
          <dgm:chMax val="0"/>
          <dgm:chPref val="0"/>
          <dgm:bulletEnabled val="1"/>
        </dgm:presLayoutVars>
      </dgm:prSet>
      <dgm:spPr/>
    </dgm:pt>
    <dgm:pt modelId="{5D96629D-D825-4D64-B6D5-3B9141248CE8}" type="pres">
      <dgm:prSet presAssocID="{F107CD98-C71D-4D1E-A0D3-E2261B14BE40}" presName="desTx" presStyleLbl="alignAccFollowNode1" presStyleIdx="2" presStyleCnt="4">
        <dgm:presLayoutVars>
          <dgm:bulletEnabled val="1"/>
        </dgm:presLayoutVars>
      </dgm:prSet>
      <dgm:spPr/>
    </dgm:pt>
    <dgm:pt modelId="{1F2FEA61-8E88-4A75-B821-BB232E257A7D}" type="pres">
      <dgm:prSet presAssocID="{F7A70373-47BE-4320-AD00-914A1085F960}" presName="space" presStyleCnt="0"/>
      <dgm:spPr/>
    </dgm:pt>
    <dgm:pt modelId="{2D70EAF6-99C8-47D4-9AFF-86B4FF4AD714}" type="pres">
      <dgm:prSet presAssocID="{76F56E26-DC17-418C-8B9E-2738ED734ABA}" presName="composite" presStyleCnt="0"/>
      <dgm:spPr/>
    </dgm:pt>
    <dgm:pt modelId="{3E73D62B-2E43-4B41-89A3-31C8F0A6AAB1}" type="pres">
      <dgm:prSet presAssocID="{76F56E26-DC17-418C-8B9E-2738ED734ABA}" presName="parTx" presStyleLbl="alignNode1" presStyleIdx="3" presStyleCnt="4">
        <dgm:presLayoutVars>
          <dgm:chMax val="0"/>
          <dgm:chPref val="0"/>
          <dgm:bulletEnabled val="1"/>
        </dgm:presLayoutVars>
      </dgm:prSet>
      <dgm:spPr/>
    </dgm:pt>
    <dgm:pt modelId="{5895E39D-8D36-4C9A-9A98-60F5269C2CA2}" type="pres">
      <dgm:prSet presAssocID="{76F56E26-DC17-418C-8B9E-2738ED734ABA}" presName="desTx" presStyleLbl="alignAccFollowNode1" presStyleIdx="3" presStyleCnt="4">
        <dgm:presLayoutVars>
          <dgm:bulletEnabled val="1"/>
        </dgm:presLayoutVars>
      </dgm:prSet>
      <dgm:spPr/>
    </dgm:pt>
  </dgm:ptLst>
  <dgm:cxnLst>
    <dgm:cxn modelId="{351C3B00-DBEF-46DB-8C6B-9855893E4FAD}" type="presOf" srcId="{A168F59B-B86B-4292-8C78-78AEE3692F01}" destId="{5895E39D-8D36-4C9A-9A98-60F5269C2CA2}" srcOrd="0" destOrd="1" presId="urn:microsoft.com/office/officeart/2005/8/layout/hList1"/>
    <dgm:cxn modelId="{9E928303-F4FA-4068-AF80-59E4FE0D0ABA}" type="presOf" srcId="{8D8F2D46-C1B7-47E7-AB24-F4D4441A0785}" destId="{EFC73C95-0FF7-438D-91F8-A88AC76E092F}" srcOrd="0" destOrd="2" presId="urn:microsoft.com/office/officeart/2005/8/layout/hList1"/>
    <dgm:cxn modelId="{1CB06F0C-B3B8-4707-B7C8-673D25D36BAA}" srcId="{1F7D0EB8-BB7C-44BF-BD21-A4D3FD8BB3F5}" destId="{D5AC518C-85D0-484D-8FD3-66B2DEB376E0}" srcOrd="3" destOrd="0" parTransId="{1951F2D0-DE20-4FA3-AC44-FD159EFEE41F}" sibTransId="{5ACC194F-8E23-4F37-8CD4-ED50B400A886}"/>
    <dgm:cxn modelId="{E07EA90C-BCD8-46A3-A26D-BF9B42EB930F}" srcId="{DD3634BA-C481-479A-939D-07AA84D208B3}" destId="{F107CD98-C71D-4D1E-A0D3-E2261B14BE40}" srcOrd="2" destOrd="0" parTransId="{E119A5D8-EEFC-481E-9A92-3813FD156AC7}" sibTransId="{F7A70373-47BE-4320-AD00-914A1085F960}"/>
    <dgm:cxn modelId="{AB50700E-ADD0-4C8B-953B-BF7E3A8CD98D}" srcId="{F107CD98-C71D-4D1E-A0D3-E2261B14BE40}" destId="{9EE3B3BB-A9FE-44BD-93AF-7BC943153AC9}" srcOrd="0" destOrd="0" parTransId="{5E1588A3-7141-4222-81C8-07B1D8F4F953}" sibTransId="{F90183C8-90F3-405B-8ADC-3B0EFE21B765}"/>
    <dgm:cxn modelId="{8527241F-B942-4B4D-8896-C5DE9D90C208}" srcId="{F107CD98-C71D-4D1E-A0D3-E2261B14BE40}" destId="{ABB891FF-AAF0-4681-AFD9-1B476E02AF58}" srcOrd="3" destOrd="0" parTransId="{EAAA8AA3-7ECD-41BC-BBEC-6ABBFA1B53E2}" sibTransId="{EE1B5D12-C06C-4BD8-8D6B-94A0E886994D}"/>
    <dgm:cxn modelId="{850AF51F-E71F-4965-B626-1AD3E3BEDEB3}" type="presOf" srcId="{E91A1801-266F-4311-9196-B1EB4A295AC5}" destId="{EFC73C95-0FF7-438D-91F8-A88AC76E092F}" srcOrd="0" destOrd="1" presId="urn:microsoft.com/office/officeart/2005/8/layout/hList1"/>
    <dgm:cxn modelId="{7BB32227-CE9A-4340-BC32-E8D0E40BC030}" type="presOf" srcId="{ABB891FF-AAF0-4681-AFD9-1B476E02AF58}" destId="{5D96629D-D825-4D64-B6D5-3B9141248CE8}" srcOrd="0" destOrd="3" presId="urn:microsoft.com/office/officeart/2005/8/layout/hList1"/>
    <dgm:cxn modelId="{18882D2B-F3E7-4E42-8CB1-26B53BF25248}" type="presOf" srcId="{5062C924-FA05-41C0-8BF6-52B8F3C29A30}" destId="{5D96629D-D825-4D64-B6D5-3B9141248CE8}" srcOrd="0" destOrd="2" presId="urn:microsoft.com/office/officeart/2005/8/layout/hList1"/>
    <dgm:cxn modelId="{A2AE652B-B0D8-4431-97BB-4149005ACF8D}" srcId="{6747B8B4-FA1E-4AA9-96A4-30A8220FD9E9}" destId="{C623AD5D-B5C2-4A3A-A0FF-846B579053A0}" srcOrd="0" destOrd="0" parTransId="{FE684156-7AA2-4F39-BB5C-F30ACF74F502}" sibTransId="{DE7F3319-7F9F-4108-8165-31D0335DD687}"/>
    <dgm:cxn modelId="{33CE392C-F6E7-4EDC-9142-65D0FCF1E136}" srcId="{76F56E26-DC17-418C-8B9E-2738ED734ABA}" destId="{3812CD03-2177-41E4-B9BC-B9784581F632}" srcOrd="0" destOrd="0" parTransId="{71439C1D-3D94-4B75-A9E5-14F55300E44D}" sibTransId="{BA7E4CFC-7E3B-464E-9F23-04120CD92DD1}"/>
    <dgm:cxn modelId="{B2226A2E-DCDE-4D89-86D5-6A850FEA10DE}" type="presOf" srcId="{C623AD5D-B5C2-4A3A-A0FF-846B579053A0}" destId="{EFC73C95-0FF7-438D-91F8-A88AC76E092F}" srcOrd="0" destOrd="0" presId="urn:microsoft.com/office/officeart/2005/8/layout/hList1"/>
    <dgm:cxn modelId="{6805E52E-23FF-4212-994F-DFB581AEF1AD}" type="presOf" srcId="{8DB5EADB-DC08-4488-AFB0-57637D802CC2}" destId="{EFC73C95-0FF7-438D-91F8-A88AC76E092F}" srcOrd="0" destOrd="4" presId="urn:microsoft.com/office/officeart/2005/8/layout/hList1"/>
    <dgm:cxn modelId="{FDB51D34-226B-4954-8F97-D24FF4D55E89}" type="presOf" srcId="{5F92962D-8DC8-4A1F-B41E-3E6A219F865C}" destId="{53C428FF-13A8-40DC-9E12-E2AEF6B2ADAC}" srcOrd="0" destOrd="0" presId="urn:microsoft.com/office/officeart/2005/8/layout/hList1"/>
    <dgm:cxn modelId="{196C9D5E-8C11-46DE-BA51-BDF48308C91E}" srcId="{F107CD98-C71D-4D1E-A0D3-E2261B14BE40}" destId="{5062C924-FA05-41C0-8BF6-52B8F3C29A30}" srcOrd="2" destOrd="0" parTransId="{E02860FF-1662-4F7D-B749-3736DAF5E292}" sibTransId="{834D1026-90BB-40DB-A003-394FC9584D80}"/>
    <dgm:cxn modelId="{77040766-64BA-4B2F-96C3-6A7FAD9B18D3}" srcId="{F107CD98-C71D-4D1E-A0D3-E2261B14BE40}" destId="{F4783639-F730-408B-A0B2-3CEB93F69330}" srcOrd="4" destOrd="0" parTransId="{291FF4CD-ABD9-4B4F-92FE-B34812608DB7}" sibTransId="{C231280E-44C6-44AF-BCAB-62A1B2085DF1}"/>
    <dgm:cxn modelId="{0792DC4A-A4F0-4388-8F3D-C33D7CA540E8}" type="presOf" srcId="{E1AE3512-1002-44EE-A437-C796DC794D51}" destId="{5895E39D-8D36-4C9A-9A98-60F5269C2CA2}" srcOrd="0" destOrd="2" presId="urn:microsoft.com/office/officeart/2005/8/layout/hList1"/>
    <dgm:cxn modelId="{51700873-8AC0-4BB3-8174-8AEDDE6E4E70}" type="presOf" srcId="{9EE3B3BB-A9FE-44BD-93AF-7BC943153AC9}" destId="{5D96629D-D825-4D64-B6D5-3B9141248CE8}" srcOrd="0" destOrd="0" presId="urn:microsoft.com/office/officeart/2005/8/layout/hList1"/>
    <dgm:cxn modelId="{B1EB3375-38F8-440B-A252-9FA4F38AF0F2}" type="presOf" srcId="{6493C3DC-0A72-4FFD-86C1-F09C43531CFC}" destId="{5895E39D-8D36-4C9A-9A98-60F5269C2CA2}" srcOrd="0" destOrd="4" presId="urn:microsoft.com/office/officeart/2005/8/layout/hList1"/>
    <dgm:cxn modelId="{177A6155-FC2B-46C7-BA24-2F24D26EFF76}" srcId="{1F7D0EB8-BB7C-44BF-BD21-A4D3FD8BB3F5}" destId="{4EB5C5C1-E2E3-4D56-82CF-3E7443923B64}" srcOrd="2" destOrd="0" parTransId="{BD3BA05F-872C-419B-9EF2-9861966D87A1}" sibTransId="{D4200B73-B74C-4B95-BBAE-BB87906D18AA}"/>
    <dgm:cxn modelId="{158EC276-FD22-4257-8B61-F025E5AE62CD}" type="presOf" srcId="{6747B8B4-FA1E-4AA9-96A4-30A8220FD9E9}" destId="{7D8A9576-A87B-4BA1-8B77-88B41FF7F296}" srcOrd="0" destOrd="0" presId="urn:microsoft.com/office/officeart/2005/8/layout/hList1"/>
    <dgm:cxn modelId="{F1748957-4F9F-4408-94F8-BF1CAA7BDAEE}" type="presOf" srcId="{4EB5C5C1-E2E3-4D56-82CF-3E7443923B64}" destId="{53C428FF-13A8-40DC-9E12-E2AEF6B2ADAC}" srcOrd="0" destOrd="2" presId="urn:microsoft.com/office/officeart/2005/8/layout/hList1"/>
    <dgm:cxn modelId="{9A3B6678-1EB5-413B-906F-55FAD79843C1}" type="presOf" srcId="{8ECF2E53-4BBC-4112-B2E3-5AB7B7A23BD7}" destId="{53C428FF-13A8-40DC-9E12-E2AEF6B2ADAC}" srcOrd="0" destOrd="1" presId="urn:microsoft.com/office/officeart/2005/8/layout/hList1"/>
    <dgm:cxn modelId="{8E874E80-96C8-4BEA-A486-FECB98A7CB27}" srcId="{76F56E26-DC17-418C-8B9E-2738ED734ABA}" destId="{A168F59B-B86B-4292-8C78-78AEE3692F01}" srcOrd="1" destOrd="0" parTransId="{94DA9E0B-B0A1-41A5-81B7-A4FC7E795E6E}" sibTransId="{7F083C55-F5D7-49D8-8A1E-B6DB131CEC8D}"/>
    <dgm:cxn modelId="{BB3A5E85-BBBD-4345-9729-96B927BCE1B2}" srcId="{DD3634BA-C481-479A-939D-07AA84D208B3}" destId="{1F7D0EB8-BB7C-44BF-BD21-A4D3FD8BB3F5}" srcOrd="0" destOrd="0" parTransId="{36C68F2A-19C1-4D67-94D7-E4D5756DED02}" sibTransId="{EC8C40C8-8A30-4462-BE6E-ADAA962B45C3}"/>
    <dgm:cxn modelId="{D417AD8A-07C1-4736-93C1-6A023DE3B650}" type="presOf" srcId="{DD3634BA-C481-479A-939D-07AA84D208B3}" destId="{7335D7B7-7A24-4484-B015-6CD309E20C9A}" srcOrd="0" destOrd="0" presId="urn:microsoft.com/office/officeart/2005/8/layout/hList1"/>
    <dgm:cxn modelId="{72465B8B-3A4B-441A-972E-3CE119E76166}" type="presOf" srcId="{F4783639-F730-408B-A0B2-3CEB93F69330}" destId="{5D96629D-D825-4D64-B6D5-3B9141248CE8}" srcOrd="0" destOrd="4" presId="urn:microsoft.com/office/officeart/2005/8/layout/hList1"/>
    <dgm:cxn modelId="{0260258E-0309-4E2D-9D63-4024130C39F3}" srcId="{6747B8B4-FA1E-4AA9-96A4-30A8220FD9E9}" destId="{8DB5EADB-DC08-4488-AFB0-57637D802CC2}" srcOrd="4" destOrd="0" parTransId="{515C02E2-5D5A-4FF5-B6F9-FBE9CD3AC430}" sibTransId="{D15CC6B0-0EC7-4928-AC11-82EDEFC341E3}"/>
    <dgm:cxn modelId="{DAF1D49E-3D3E-4D15-A3AD-CD516F0EDA10}" srcId="{6747B8B4-FA1E-4AA9-96A4-30A8220FD9E9}" destId="{B851BD19-D311-4ABB-A631-3BE676E87BFC}" srcOrd="3" destOrd="0" parTransId="{889BF03E-F13C-454F-843D-15E3052D1089}" sibTransId="{4AE0C359-005D-4372-842B-21225E992DE4}"/>
    <dgm:cxn modelId="{AF34D9A1-A246-4F02-B0A7-42E1D19F8795}" srcId="{DD3634BA-C481-479A-939D-07AA84D208B3}" destId="{76F56E26-DC17-418C-8B9E-2738ED734ABA}" srcOrd="3" destOrd="0" parTransId="{9F14807B-0F34-462F-9C02-B89BA2FF8EE2}" sibTransId="{129D8D84-E63B-40E7-AB43-A7A6920C5B9E}"/>
    <dgm:cxn modelId="{746E23A4-9413-4B82-839D-37914A4FEBFE}" srcId="{76F56E26-DC17-418C-8B9E-2738ED734ABA}" destId="{6493C3DC-0A72-4FFD-86C1-F09C43531CFC}" srcOrd="4" destOrd="0" parTransId="{CC9388FC-F6E0-4B93-8668-5FD378E628A6}" sibTransId="{FA40011B-0050-455F-9E65-D43E197F17E2}"/>
    <dgm:cxn modelId="{5ED88CA7-65B3-43C4-B8E2-7307ED3A9E2B}" srcId="{6747B8B4-FA1E-4AA9-96A4-30A8220FD9E9}" destId="{E91A1801-266F-4311-9196-B1EB4A295AC5}" srcOrd="1" destOrd="0" parTransId="{D0EFA669-B435-4460-B466-51FC71E5DEE4}" sibTransId="{3482CA9A-1539-4449-B38F-498527C9E621}"/>
    <dgm:cxn modelId="{09C1CDBD-9967-4744-919A-0D0952D10843}" srcId="{F107CD98-C71D-4D1E-A0D3-E2261B14BE40}" destId="{26400DCF-922E-459E-BC7E-1170E708334E}" srcOrd="1" destOrd="0" parTransId="{C27FCE84-3DBD-4229-BBA9-AC937A6894B1}" sibTransId="{FA7E6A27-8569-46EE-8886-26B3433EABE9}"/>
    <dgm:cxn modelId="{08BCCFC4-A025-441D-B450-560A4D76B907}" srcId="{76F56E26-DC17-418C-8B9E-2738ED734ABA}" destId="{E1AE3512-1002-44EE-A437-C796DC794D51}" srcOrd="2" destOrd="0" parTransId="{AB8B8F23-F16E-42BA-AC0E-63F4D4E1987A}" sibTransId="{C0D94EB8-598A-4532-9302-44CDDF356ED9}"/>
    <dgm:cxn modelId="{83C3FAC7-68AB-4D88-833F-B4A5B7700D72}" srcId="{76F56E26-DC17-418C-8B9E-2738ED734ABA}" destId="{983EC970-DE40-41EE-9370-4A9DEACEFEDB}" srcOrd="3" destOrd="0" parTransId="{2475559F-CAF7-4A62-90C5-BF53A0108E27}" sibTransId="{7016436D-9CE2-44D5-85F4-32B01EDE8130}"/>
    <dgm:cxn modelId="{3CF53BCD-DBF9-4499-ADAE-419A5F67ED8D}" type="presOf" srcId="{26400DCF-922E-459E-BC7E-1170E708334E}" destId="{5D96629D-D825-4D64-B6D5-3B9141248CE8}" srcOrd="0" destOrd="1" presId="urn:microsoft.com/office/officeart/2005/8/layout/hList1"/>
    <dgm:cxn modelId="{2CD8FAD2-F281-4F97-B94A-EA8BF52A29C6}" type="presOf" srcId="{983EC970-DE40-41EE-9370-4A9DEACEFEDB}" destId="{5895E39D-8D36-4C9A-9A98-60F5269C2CA2}" srcOrd="0" destOrd="3" presId="urn:microsoft.com/office/officeart/2005/8/layout/hList1"/>
    <dgm:cxn modelId="{AF495DD6-266B-4971-B7A0-897F199DE3B3}" srcId="{1F7D0EB8-BB7C-44BF-BD21-A4D3FD8BB3F5}" destId="{5F92962D-8DC8-4A1F-B41E-3E6A219F865C}" srcOrd="0" destOrd="0" parTransId="{E1CE8C00-0082-4600-A41E-4FBA4E989631}" sibTransId="{E7C29D8D-9D1C-4314-9BE5-F728FC49A583}"/>
    <dgm:cxn modelId="{C366E1D8-E521-419F-B12A-BEB9CEF702C1}" srcId="{DD3634BA-C481-479A-939D-07AA84D208B3}" destId="{6747B8B4-FA1E-4AA9-96A4-30A8220FD9E9}" srcOrd="1" destOrd="0" parTransId="{F4BBC535-48D1-4FC2-AE8E-863CE14BDF57}" sibTransId="{A934F098-E4D2-41EC-9151-80F1A7BE98B4}"/>
    <dgm:cxn modelId="{86B9FDDC-FA32-4E84-9C80-B09510DBE327}" type="presOf" srcId="{1F7D0EB8-BB7C-44BF-BD21-A4D3FD8BB3F5}" destId="{E0BFC019-1F6A-4193-89CC-BCF8D24343A2}" srcOrd="0" destOrd="0" presId="urn:microsoft.com/office/officeart/2005/8/layout/hList1"/>
    <dgm:cxn modelId="{46AC6BE2-D089-4294-A00E-351CC787AA7B}" srcId="{1F7D0EB8-BB7C-44BF-BD21-A4D3FD8BB3F5}" destId="{8ECF2E53-4BBC-4112-B2E3-5AB7B7A23BD7}" srcOrd="1" destOrd="0" parTransId="{AC5C8882-136A-4FD4-B96B-07AA8FB46D69}" sibTransId="{8805F4DD-935A-45C8-9B92-0C0BD2275913}"/>
    <dgm:cxn modelId="{4AE22FE9-4110-4FD4-B115-8CEE09EEF853}" type="presOf" srcId="{3812CD03-2177-41E4-B9BC-B9784581F632}" destId="{5895E39D-8D36-4C9A-9A98-60F5269C2CA2}" srcOrd="0" destOrd="0" presId="urn:microsoft.com/office/officeart/2005/8/layout/hList1"/>
    <dgm:cxn modelId="{3F5267EE-7EBC-432A-93F3-30DB465C68C1}" type="presOf" srcId="{B851BD19-D311-4ABB-A631-3BE676E87BFC}" destId="{EFC73C95-0FF7-438D-91F8-A88AC76E092F}" srcOrd="0" destOrd="3" presId="urn:microsoft.com/office/officeart/2005/8/layout/hList1"/>
    <dgm:cxn modelId="{8458B2EF-D734-41AE-AB2B-C42928427E5B}" type="presOf" srcId="{D5AC518C-85D0-484D-8FD3-66B2DEB376E0}" destId="{53C428FF-13A8-40DC-9E12-E2AEF6B2ADAC}" srcOrd="0" destOrd="3" presId="urn:microsoft.com/office/officeart/2005/8/layout/hList1"/>
    <dgm:cxn modelId="{8DA8F2FB-58C9-468D-A766-E00F2F620AC3}" type="presOf" srcId="{76F56E26-DC17-418C-8B9E-2738ED734ABA}" destId="{3E73D62B-2E43-4B41-89A3-31C8F0A6AAB1}" srcOrd="0" destOrd="0" presId="urn:microsoft.com/office/officeart/2005/8/layout/hList1"/>
    <dgm:cxn modelId="{106A4BFD-3CF7-4A99-BAB5-4095301A62C5}" type="presOf" srcId="{F107CD98-C71D-4D1E-A0D3-E2261B14BE40}" destId="{E850FFC3-2F53-40DB-B4B6-42890B01498C}" srcOrd="0" destOrd="0" presId="urn:microsoft.com/office/officeart/2005/8/layout/hList1"/>
    <dgm:cxn modelId="{CAEF28FF-F1F3-475A-8BA3-099BE4C62309}" srcId="{6747B8B4-FA1E-4AA9-96A4-30A8220FD9E9}" destId="{8D8F2D46-C1B7-47E7-AB24-F4D4441A0785}" srcOrd="2" destOrd="0" parTransId="{018743ED-DADC-4DF5-B7EB-972307A32E10}" sibTransId="{32B364A6-B3FE-4799-AD88-D6FF14F42BE3}"/>
    <dgm:cxn modelId="{D9414FD7-B10A-4B21-8D7A-4C237EBE668F}" type="presParOf" srcId="{7335D7B7-7A24-4484-B015-6CD309E20C9A}" destId="{7D060D2D-B62D-438A-AE40-ABC089501B64}" srcOrd="0" destOrd="0" presId="urn:microsoft.com/office/officeart/2005/8/layout/hList1"/>
    <dgm:cxn modelId="{FC08EBD7-5EC1-4C81-81E8-A66602905E81}" type="presParOf" srcId="{7D060D2D-B62D-438A-AE40-ABC089501B64}" destId="{E0BFC019-1F6A-4193-89CC-BCF8D24343A2}" srcOrd="0" destOrd="0" presId="urn:microsoft.com/office/officeart/2005/8/layout/hList1"/>
    <dgm:cxn modelId="{4DDE8B8B-CF65-45E3-9164-EB8832339851}" type="presParOf" srcId="{7D060D2D-B62D-438A-AE40-ABC089501B64}" destId="{53C428FF-13A8-40DC-9E12-E2AEF6B2ADAC}" srcOrd="1" destOrd="0" presId="urn:microsoft.com/office/officeart/2005/8/layout/hList1"/>
    <dgm:cxn modelId="{9100B32B-7F4D-46B5-A4B8-D9E40ED408C5}" type="presParOf" srcId="{7335D7B7-7A24-4484-B015-6CD309E20C9A}" destId="{0BE17C67-1A35-480D-864F-3F642E0C9597}" srcOrd="1" destOrd="0" presId="urn:microsoft.com/office/officeart/2005/8/layout/hList1"/>
    <dgm:cxn modelId="{A7C5EF12-7EF5-4438-8EB6-3537F01AB673}" type="presParOf" srcId="{7335D7B7-7A24-4484-B015-6CD309E20C9A}" destId="{98E6AD70-ED33-4F8A-B9C6-6DC658A74C16}" srcOrd="2" destOrd="0" presId="urn:microsoft.com/office/officeart/2005/8/layout/hList1"/>
    <dgm:cxn modelId="{6018D653-04C8-4ACD-AFAD-E8FB186DBECD}" type="presParOf" srcId="{98E6AD70-ED33-4F8A-B9C6-6DC658A74C16}" destId="{7D8A9576-A87B-4BA1-8B77-88B41FF7F296}" srcOrd="0" destOrd="0" presId="urn:microsoft.com/office/officeart/2005/8/layout/hList1"/>
    <dgm:cxn modelId="{4831AB56-E0F2-43A3-BD71-0E702E0C0BB8}" type="presParOf" srcId="{98E6AD70-ED33-4F8A-B9C6-6DC658A74C16}" destId="{EFC73C95-0FF7-438D-91F8-A88AC76E092F}" srcOrd="1" destOrd="0" presId="urn:microsoft.com/office/officeart/2005/8/layout/hList1"/>
    <dgm:cxn modelId="{F77CD0B0-6664-491D-9A61-ECB423E4C4E5}" type="presParOf" srcId="{7335D7B7-7A24-4484-B015-6CD309E20C9A}" destId="{3B78459A-2B88-4E0A-B2BF-FB2284ACFEAA}" srcOrd="3" destOrd="0" presId="urn:microsoft.com/office/officeart/2005/8/layout/hList1"/>
    <dgm:cxn modelId="{7A7A2B7F-2FDE-4B0D-87D9-ADDF90D6D8CC}" type="presParOf" srcId="{7335D7B7-7A24-4484-B015-6CD309E20C9A}" destId="{8E9CB424-1101-4C0C-A8E4-16E87852EB60}" srcOrd="4" destOrd="0" presId="urn:microsoft.com/office/officeart/2005/8/layout/hList1"/>
    <dgm:cxn modelId="{9430777F-57C1-44B7-BFD6-17E2D16C2E0B}" type="presParOf" srcId="{8E9CB424-1101-4C0C-A8E4-16E87852EB60}" destId="{E850FFC3-2F53-40DB-B4B6-42890B01498C}" srcOrd="0" destOrd="0" presId="urn:microsoft.com/office/officeart/2005/8/layout/hList1"/>
    <dgm:cxn modelId="{2F6B69FE-F5EE-4785-AB1C-9AD151CC0478}" type="presParOf" srcId="{8E9CB424-1101-4C0C-A8E4-16E87852EB60}" destId="{5D96629D-D825-4D64-B6D5-3B9141248CE8}" srcOrd="1" destOrd="0" presId="urn:microsoft.com/office/officeart/2005/8/layout/hList1"/>
    <dgm:cxn modelId="{3FC65F76-4CEA-41FD-989E-A391650286F2}" type="presParOf" srcId="{7335D7B7-7A24-4484-B015-6CD309E20C9A}" destId="{1F2FEA61-8E88-4A75-B821-BB232E257A7D}" srcOrd="5" destOrd="0" presId="urn:microsoft.com/office/officeart/2005/8/layout/hList1"/>
    <dgm:cxn modelId="{AE4AD567-B694-499D-8050-A14A9E4B845C}" type="presParOf" srcId="{7335D7B7-7A24-4484-B015-6CD309E20C9A}" destId="{2D70EAF6-99C8-47D4-9AFF-86B4FF4AD714}" srcOrd="6" destOrd="0" presId="urn:microsoft.com/office/officeart/2005/8/layout/hList1"/>
    <dgm:cxn modelId="{71375D65-D81E-499F-87DD-FCA74425ADDD}" type="presParOf" srcId="{2D70EAF6-99C8-47D4-9AFF-86B4FF4AD714}" destId="{3E73D62B-2E43-4B41-89A3-31C8F0A6AAB1}" srcOrd="0" destOrd="0" presId="urn:microsoft.com/office/officeart/2005/8/layout/hList1"/>
    <dgm:cxn modelId="{B6DA1156-2679-42E2-BFD5-28A7F01E59C8}" type="presParOf" srcId="{2D70EAF6-99C8-47D4-9AFF-86B4FF4AD714}" destId="{5895E39D-8D36-4C9A-9A98-60F5269C2CA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58152A-96FF-402B-B098-76AD9435DBA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20BBD079-41A5-406B-9B4E-5ABE1C5E4B9E}">
      <dgm:prSet/>
      <dgm:spPr/>
      <dgm:t>
        <a:bodyPr/>
        <a:lstStyle/>
        <a:p>
          <a:pPr>
            <a:lnSpc>
              <a:spcPct val="100000"/>
            </a:lnSpc>
          </a:pPr>
          <a:r>
            <a:rPr lang="en-US" dirty="0"/>
            <a:t>Registered Apprenticeship is an employer-driven model that combines on-the-job training with job related instruction, which progressively increases an apprentice’s skill level and wages. </a:t>
          </a:r>
        </a:p>
      </dgm:t>
    </dgm:pt>
    <dgm:pt modelId="{D8D5E9DE-DB8C-49EE-8F4A-75FFE10C4049}" type="parTrans" cxnId="{E55A003C-0569-449B-A415-E706A846EBFD}">
      <dgm:prSet/>
      <dgm:spPr/>
      <dgm:t>
        <a:bodyPr/>
        <a:lstStyle/>
        <a:p>
          <a:endParaRPr lang="en-US"/>
        </a:p>
      </dgm:t>
    </dgm:pt>
    <dgm:pt modelId="{2BE876D4-601B-451B-AD22-ACF32540E669}" type="sibTrans" cxnId="{E55A003C-0569-449B-A415-E706A846EBFD}">
      <dgm:prSet/>
      <dgm:spPr/>
      <dgm:t>
        <a:bodyPr/>
        <a:lstStyle/>
        <a:p>
          <a:endParaRPr lang="en-US"/>
        </a:p>
      </dgm:t>
    </dgm:pt>
    <dgm:pt modelId="{E14F3869-0E12-48C6-A2CE-914E6DA3156A}">
      <dgm:prSet/>
      <dgm:spPr/>
      <dgm:t>
        <a:bodyPr/>
        <a:lstStyle/>
        <a:p>
          <a:pPr>
            <a:lnSpc>
              <a:spcPct val="100000"/>
            </a:lnSpc>
          </a:pPr>
          <a:r>
            <a:rPr lang="en-US"/>
            <a:t>Apprenticeship offers an industry-proven approach for preparing workers for careers while meeting employers’ need for a highly-skilled workforce. </a:t>
          </a:r>
        </a:p>
      </dgm:t>
    </dgm:pt>
    <dgm:pt modelId="{2FC945D2-20E0-41FB-9F5D-B2BEEFA27356}" type="parTrans" cxnId="{5FB9CF9B-865E-4E27-8397-9817D1BC0FD9}">
      <dgm:prSet/>
      <dgm:spPr/>
      <dgm:t>
        <a:bodyPr/>
        <a:lstStyle/>
        <a:p>
          <a:endParaRPr lang="en-US"/>
        </a:p>
      </dgm:t>
    </dgm:pt>
    <dgm:pt modelId="{933FD112-88BE-4C9C-9F80-84662286E530}" type="sibTrans" cxnId="{5FB9CF9B-865E-4E27-8397-9817D1BC0FD9}">
      <dgm:prSet/>
      <dgm:spPr/>
      <dgm:t>
        <a:bodyPr/>
        <a:lstStyle/>
        <a:p>
          <a:endParaRPr lang="en-US"/>
        </a:p>
      </dgm:t>
    </dgm:pt>
    <dgm:pt modelId="{34C292DA-9404-49E4-AC9D-8F61E7824956}">
      <dgm:prSet/>
      <dgm:spPr/>
      <dgm:t>
        <a:bodyPr/>
        <a:lstStyle/>
        <a:p>
          <a:pPr>
            <a:lnSpc>
              <a:spcPct val="100000"/>
            </a:lnSpc>
          </a:pPr>
          <a:r>
            <a:rPr lang="en-US"/>
            <a:t>Traditionally, apprenticeship programs were primarily associated with construction and other skilled trades. Apprenticeships are now expanding into several other industries.</a:t>
          </a:r>
          <a:endParaRPr lang="en-US" dirty="0"/>
        </a:p>
      </dgm:t>
    </dgm:pt>
    <dgm:pt modelId="{C0ED5B6C-EB9F-417F-9FC8-F48DEC13CC84}" type="parTrans" cxnId="{038B63B7-7E5B-46EF-B89E-9ABE9A83BA9D}">
      <dgm:prSet/>
      <dgm:spPr/>
      <dgm:t>
        <a:bodyPr/>
        <a:lstStyle/>
        <a:p>
          <a:endParaRPr lang="en-US"/>
        </a:p>
      </dgm:t>
    </dgm:pt>
    <dgm:pt modelId="{52D0B8A2-5D4E-45A9-8193-FE17709383DB}" type="sibTrans" cxnId="{038B63B7-7E5B-46EF-B89E-9ABE9A83BA9D}">
      <dgm:prSet/>
      <dgm:spPr/>
      <dgm:t>
        <a:bodyPr/>
        <a:lstStyle/>
        <a:p>
          <a:endParaRPr lang="en-US"/>
        </a:p>
      </dgm:t>
    </dgm:pt>
    <dgm:pt modelId="{FEC05A3D-D34E-447E-8E20-FDA34D30BE81}" type="pres">
      <dgm:prSet presAssocID="{9458152A-96FF-402B-B098-76AD9435DBA7}" presName="root" presStyleCnt="0">
        <dgm:presLayoutVars>
          <dgm:dir/>
          <dgm:resizeHandles val="exact"/>
        </dgm:presLayoutVars>
      </dgm:prSet>
      <dgm:spPr/>
    </dgm:pt>
    <dgm:pt modelId="{D96E98DF-1E16-4EF5-9659-AF739684D339}" type="pres">
      <dgm:prSet presAssocID="{20BBD079-41A5-406B-9B4E-5ABE1C5E4B9E}" presName="compNode" presStyleCnt="0"/>
      <dgm:spPr/>
    </dgm:pt>
    <dgm:pt modelId="{C61FEF7A-F8AC-413F-921C-2A0583DC81D0}" type="pres">
      <dgm:prSet presAssocID="{20BBD079-41A5-406B-9B4E-5ABE1C5E4B9E}" presName="bgRect" presStyleLbl="bgShp" presStyleIdx="0" presStyleCnt="3"/>
      <dgm:spPr/>
    </dgm:pt>
    <dgm:pt modelId="{6030BD7D-C129-4D9C-B64E-DC6449681FBE}" type="pres">
      <dgm:prSet presAssocID="{20BBD079-41A5-406B-9B4E-5ABE1C5E4B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boarding"/>
        </a:ext>
      </dgm:extLst>
    </dgm:pt>
    <dgm:pt modelId="{CE9AE4CE-D324-4699-97EC-5AE23B26715D}" type="pres">
      <dgm:prSet presAssocID="{20BBD079-41A5-406B-9B4E-5ABE1C5E4B9E}" presName="spaceRect" presStyleCnt="0"/>
      <dgm:spPr/>
    </dgm:pt>
    <dgm:pt modelId="{6D4171B6-A94A-44DD-899A-695A82CD2584}" type="pres">
      <dgm:prSet presAssocID="{20BBD079-41A5-406B-9B4E-5ABE1C5E4B9E}" presName="parTx" presStyleLbl="revTx" presStyleIdx="0" presStyleCnt="3">
        <dgm:presLayoutVars>
          <dgm:chMax val="0"/>
          <dgm:chPref val="0"/>
        </dgm:presLayoutVars>
      </dgm:prSet>
      <dgm:spPr/>
    </dgm:pt>
    <dgm:pt modelId="{94FB0AC2-0F25-4CE6-B356-8CA231BEA3F4}" type="pres">
      <dgm:prSet presAssocID="{2BE876D4-601B-451B-AD22-ACF32540E669}" presName="sibTrans" presStyleCnt="0"/>
      <dgm:spPr/>
    </dgm:pt>
    <dgm:pt modelId="{F485CCD5-613B-467F-85BE-F5B3A9A07DFE}" type="pres">
      <dgm:prSet presAssocID="{E14F3869-0E12-48C6-A2CE-914E6DA3156A}" presName="compNode" presStyleCnt="0"/>
      <dgm:spPr/>
    </dgm:pt>
    <dgm:pt modelId="{D8DA5C0E-9C0A-467D-8D62-70B6ADEF6862}" type="pres">
      <dgm:prSet presAssocID="{E14F3869-0E12-48C6-A2CE-914E6DA3156A}" presName="bgRect" presStyleLbl="bgShp" presStyleIdx="1" presStyleCnt="3"/>
      <dgm:spPr/>
    </dgm:pt>
    <dgm:pt modelId="{BF71B0FD-EE9D-4D6A-B778-EC3796903DC1}" type="pres">
      <dgm:prSet presAssocID="{E14F3869-0E12-48C6-A2CE-914E6DA315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ruitment Management"/>
        </a:ext>
      </dgm:extLst>
    </dgm:pt>
    <dgm:pt modelId="{A61B1A7E-AB7D-4FF0-944B-8D53222B745D}" type="pres">
      <dgm:prSet presAssocID="{E14F3869-0E12-48C6-A2CE-914E6DA3156A}" presName="spaceRect" presStyleCnt="0"/>
      <dgm:spPr/>
    </dgm:pt>
    <dgm:pt modelId="{C8AF87DC-95D6-41B2-A307-0646616F3220}" type="pres">
      <dgm:prSet presAssocID="{E14F3869-0E12-48C6-A2CE-914E6DA3156A}" presName="parTx" presStyleLbl="revTx" presStyleIdx="1" presStyleCnt="3">
        <dgm:presLayoutVars>
          <dgm:chMax val="0"/>
          <dgm:chPref val="0"/>
        </dgm:presLayoutVars>
      </dgm:prSet>
      <dgm:spPr/>
    </dgm:pt>
    <dgm:pt modelId="{BDC87A33-C2C4-4E64-9920-B8B9448EAC1A}" type="pres">
      <dgm:prSet presAssocID="{933FD112-88BE-4C9C-9F80-84662286E530}" presName="sibTrans" presStyleCnt="0"/>
      <dgm:spPr/>
    </dgm:pt>
    <dgm:pt modelId="{393348AF-EC6F-4977-AB4C-C9BA5D3D8D36}" type="pres">
      <dgm:prSet presAssocID="{34C292DA-9404-49E4-AC9D-8F61E7824956}" presName="compNode" presStyleCnt="0"/>
      <dgm:spPr/>
    </dgm:pt>
    <dgm:pt modelId="{86DF37D4-FD9F-47DA-B43C-20E941498AFE}" type="pres">
      <dgm:prSet presAssocID="{34C292DA-9404-49E4-AC9D-8F61E7824956}" presName="bgRect" presStyleLbl="bgShp" presStyleIdx="2" presStyleCnt="3"/>
      <dgm:spPr/>
    </dgm:pt>
    <dgm:pt modelId="{58F5EA8C-2B68-46F4-B145-BB26F9D0D3BB}" type="pres">
      <dgm:prSet presAssocID="{34C292DA-9404-49E4-AC9D-8F61E78249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nufacturing"/>
        </a:ext>
      </dgm:extLst>
    </dgm:pt>
    <dgm:pt modelId="{35DDA20E-0293-4147-8384-8D006CC34FD2}" type="pres">
      <dgm:prSet presAssocID="{34C292DA-9404-49E4-AC9D-8F61E7824956}" presName="spaceRect" presStyleCnt="0"/>
      <dgm:spPr/>
    </dgm:pt>
    <dgm:pt modelId="{4DCD6967-D00C-4AF4-99FD-6F5172AC5EAB}" type="pres">
      <dgm:prSet presAssocID="{34C292DA-9404-49E4-AC9D-8F61E7824956}" presName="parTx" presStyleLbl="revTx" presStyleIdx="2" presStyleCnt="3">
        <dgm:presLayoutVars>
          <dgm:chMax val="0"/>
          <dgm:chPref val="0"/>
        </dgm:presLayoutVars>
      </dgm:prSet>
      <dgm:spPr/>
    </dgm:pt>
  </dgm:ptLst>
  <dgm:cxnLst>
    <dgm:cxn modelId="{56736F2E-008F-4529-AD59-844672124AEC}" type="presOf" srcId="{E14F3869-0E12-48C6-A2CE-914E6DA3156A}" destId="{C8AF87DC-95D6-41B2-A307-0646616F3220}" srcOrd="0" destOrd="0" presId="urn:microsoft.com/office/officeart/2018/2/layout/IconVerticalSolidList"/>
    <dgm:cxn modelId="{E55A003C-0569-449B-A415-E706A846EBFD}" srcId="{9458152A-96FF-402B-B098-76AD9435DBA7}" destId="{20BBD079-41A5-406B-9B4E-5ABE1C5E4B9E}" srcOrd="0" destOrd="0" parTransId="{D8D5E9DE-DB8C-49EE-8F4A-75FFE10C4049}" sibTransId="{2BE876D4-601B-451B-AD22-ACF32540E669}"/>
    <dgm:cxn modelId="{45DFCA5F-A927-49CE-9BC0-E8E6917FEF5C}" type="presOf" srcId="{9458152A-96FF-402B-B098-76AD9435DBA7}" destId="{FEC05A3D-D34E-447E-8E20-FDA34D30BE81}" srcOrd="0" destOrd="0" presId="urn:microsoft.com/office/officeart/2018/2/layout/IconVerticalSolidList"/>
    <dgm:cxn modelId="{1F422A42-4B7C-4D60-9801-62520D877B40}" type="presOf" srcId="{34C292DA-9404-49E4-AC9D-8F61E7824956}" destId="{4DCD6967-D00C-4AF4-99FD-6F5172AC5EAB}" srcOrd="0" destOrd="0" presId="urn:microsoft.com/office/officeart/2018/2/layout/IconVerticalSolidList"/>
    <dgm:cxn modelId="{2F681D4E-3A56-4656-94C8-5858D328DB1E}" type="presOf" srcId="{20BBD079-41A5-406B-9B4E-5ABE1C5E4B9E}" destId="{6D4171B6-A94A-44DD-899A-695A82CD2584}" srcOrd="0" destOrd="0" presId="urn:microsoft.com/office/officeart/2018/2/layout/IconVerticalSolidList"/>
    <dgm:cxn modelId="{5FB9CF9B-865E-4E27-8397-9817D1BC0FD9}" srcId="{9458152A-96FF-402B-B098-76AD9435DBA7}" destId="{E14F3869-0E12-48C6-A2CE-914E6DA3156A}" srcOrd="1" destOrd="0" parTransId="{2FC945D2-20E0-41FB-9F5D-B2BEEFA27356}" sibTransId="{933FD112-88BE-4C9C-9F80-84662286E530}"/>
    <dgm:cxn modelId="{038B63B7-7E5B-46EF-B89E-9ABE9A83BA9D}" srcId="{9458152A-96FF-402B-B098-76AD9435DBA7}" destId="{34C292DA-9404-49E4-AC9D-8F61E7824956}" srcOrd="2" destOrd="0" parTransId="{C0ED5B6C-EB9F-417F-9FC8-F48DEC13CC84}" sibTransId="{52D0B8A2-5D4E-45A9-8193-FE17709383DB}"/>
    <dgm:cxn modelId="{ED1C954B-65D4-4F43-B4C6-933033FC3D80}" type="presParOf" srcId="{FEC05A3D-D34E-447E-8E20-FDA34D30BE81}" destId="{D96E98DF-1E16-4EF5-9659-AF739684D339}" srcOrd="0" destOrd="0" presId="urn:microsoft.com/office/officeart/2018/2/layout/IconVerticalSolidList"/>
    <dgm:cxn modelId="{11F7DC10-EDF2-472F-8884-5A6B7F6E9B83}" type="presParOf" srcId="{D96E98DF-1E16-4EF5-9659-AF739684D339}" destId="{C61FEF7A-F8AC-413F-921C-2A0583DC81D0}" srcOrd="0" destOrd="0" presId="urn:microsoft.com/office/officeart/2018/2/layout/IconVerticalSolidList"/>
    <dgm:cxn modelId="{91B18200-04E7-4779-8775-9C5B283A3236}" type="presParOf" srcId="{D96E98DF-1E16-4EF5-9659-AF739684D339}" destId="{6030BD7D-C129-4D9C-B64E-DC6449681FBE}" srcOrd="1" destOrd="0" presId="urn:microsoft.com/office/officeart/2018/2/layout/IconVerticalSolidList"/>
    <dgm:cxn modelId="{B9C39718-3749-42E4-8D40-F3C48B58BB9D}" type="presParOf" srcId="{D96E98DF-1E16-4EF5-9659-AF739684D339}" destId="{CE9AE4CE-D324-4699-97EC-5AE23B26715D}" srcOrd="2" destOrd="0" presId="urn:microsoft.com/office/officeart/2018/2/layout/IconVerticalSolidList"/>
    <dgm:cxn modelId="{C7087063-B190-4A83-90D4-8D270AB46589}" type="presParOf" srcId="{D96E98DF-1E16-4EF5-9659-AF739684D339}" destId="{6D4171B6-A94A-44DD-899A-695A82CD2584}" srcOrd="3" destOrd="0" presId="urn:microsoft.com/office/officeart/2018/2/layout/IconVerticalSolidList"/>
    <dgm:cxn modelId="{84A37D2A-463C-45FD-809F-08621424A179}" type="presParOf" srcId="{FEC05A3D-D34E-447E-8E20-FDA34D30BE81}" destId="{94FB0AC2-0F25-4CE6-B356-8CA231BEA3F4}" srcOrd="1" destOrd="0" presId="urn:microsoft.com/office/officeart/2018/2/layout/IconVerticalSolidList"/>
    <dgm:cxn modelId="{BD32882E-026A-46DE-83F0-08A7BD24D9B5}" type="presParOf" srcId="{FEC05A3D-D34E-447E-8E20-FDA34D30BE81}" destId="{F485CCD5-613B-467F-85BE-F5B3A9A07DFE}" srcOrd="2" destOrd="0" presId="urn:microsoft.com/office/officeart/2018/2/layout/IconVerticalSolidList"/>
    <dgm:cxn modelId="{95E8BEAA-C4C2-483D-BF65-F249275D5175}" type="presParOf" srcId="{F485CCD5-613B-467F-85BE-F5B3A9A07DFE}" destId="{D8DA5C0E-9C0A-467D-8D62-70B6ADEF6862}" srcOrd="0" destOrd="0" presId="urn:microsoft.com/office/officeart/2018/2/layout/IconVerticalSolidList"/>
    <dgm:cxn modelId="{8E3DC440-E7A8-4536-AFE9-3A662981955C}" type="presParOf" srcId="{F485CCD5-613B-467F-85BE-F5B3A9A07DFE}" destId="{BF71B0FD-EE9D-4D6A-B778-EC3796903DC1}" srcOrd="1" destOrd="0" presId="urn:microsoft.com/office/officeart/2018/2/layout/IconVerticalSolidList"/>
    <dgm:cxn modelId="{004D655B-B3E3-4AB0-84D9-E3F0B6570A03}" type="presParOf" srcId="{F485CCD5-613B-467F-85BE-F5B3A9A07DFE}" destId="{A61B1A7E-AB7D-4FF0-944B-8D53222B745D}" srcOrd="2" destOrd="0" presId="urn:microsoft.com/office/officeart/2018/2/layout/IconVerticalSolidList"/>
    <dgm:cxn modelId="{BE906927-C120-4D84-972A-202EA827AEA9}" type="presParOf" srcId="{F485CCD5-613B-467F-85BE-F5B3A9A07DFE}" destId="{C8AF87DC-95D6-41B2-A307-0646616F3220}" srcOrd="3" destOrd="0" presId="urn:microsoft.com/office/officeart/2018/2/layout/IconVerticalSolidList"/>
    <dgm:cxn modelId="{83D89A27-B11A-445C-8B63-A4340847F10E}" type="presParOf" srcId="{FEC05A3D-D34E-447E-8E20-FDA34D30BE81}" destId="{BDC87A33-C2C4-4E64-9920-B8B9448EAC1A}" srcOrd="3" destOrd="0" presId="urn:microsoft.com/office/officeart/2018/2/layout/IconVerticalSolidList"/>
    <dgm:cxn modelId="{7EEEDCAF-0247-4F0D-9D1A-786FC4BCE355}" type="presParOf" srcId="{FEC05A3D-D34E-447E-8E20-FDA34D30BE81}" destId="{393348AF-EC6F-4977-AB4C-C9BA5D3D8D36}" srcOrd="4" destOrd="0" presId="urn:microsoft.com/office/officeart/2018/2/layout/IconVerticalSolidList"/>
    <dgm:cxn modelId="{7653617D-59B1-4117-BB46-B9F50994F5F4}" type="presParOf" srcId="{393348AF-EC6F-4977-AB4C-C9BA5D3D8D36}" destId="{86DF37D4-FD9F-47DA-B43C-20E941498AFE}" srcOrd="0" destOrd="0" presId="urn:microsoft.com/office/officeart/2018/2/layout/IconVerticalSolidList"/>
    <dgm:cxn modelId="{56E49210-0645-482C-954C-BEE84F1C7C2A}" type="presParOf" srcId="{393348AF-EC6F-4977-AB4C-C9BA5D3D8D36}" destId="{58F5EA8C-2B68-46F4-B145-BB26F9D0D3BB}" srcOrd="1" destOrd="0" presId="urn:microsoft.com/office/officeart/2018/2/layout/IconVerticalSolidList"/>
    <dgm:cxn modelId="{AF4B00C5-18BF-4AD7-9AD7-57A52D3897A9}" type="presParOf" srcId="{393348AF-EC6F-4977-AB4C-C9BA5D3D8D36}" destId="{35DDA20E-0293-4147-8384-8D006CC34FD2}" srcOrd="2" destOrd="0" presId="urn:microsoft.com/office/officeart/2018/2/layout/IconVerticalSolidList"/>
    <dgm:cxn modelId="{5AB04BF7-7916-4AAC-9AEF-9267FC369788}" type="presParOf" srcId="{393348AF-EC6F-4977-AB4C-C9BA5D3D8D36}" destId="{4DCD6967-D00C-4AF4-99FD-6F5172AC5E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D0825B-6389-4D7C-9A48-2DB99692C93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44EB198-1CDC-446F-A6F5-5E5A19F2229D}">
      <dgm:prSet phldrT="[Text]"/>
      <dgm:spPr/>
      <dgm:t>
        <a:bodyPr/>
        <a:lstStyle/>
        <a:p>
          <a:r>
            <a:rPr lang="en-US" dirty="0"/>
            <a:t>Business Involvement</a:t>
          </a:r>
        </a:p>
      </dgm:t>
    </dgm:pt>
    <dgm:pt modelId="{E458EABE-608F-4CAB-AA61-5E2EE914ACF0}" type="parTrans" cxnId="{0CBE39DC-565D-40F5-A758-45A6770CC1E5}">
      <dgm:prSet/>
      <dgm:spPr/>
      <dgm:t>
        <a:bodyPr/>
        <a:lstStyle/>
        <a:p>
          <a:endParaRPr lang="en-US"/>
        </a:p>
      </dgm:t>
    </dgm:pt>
    <dgm:pt modelId="{A375877E-F3F2-462E-81F0-E2CD54786162}" type="sibTrans" cxnId="{0CBE39DC-565D-40F5-A758-45A6770CC1E5}">
      <dgm:prSet/>
      <dgm:spPr/>
      <dgm:t>
        <a:bodyPr/>
        <a:lstStyle/>
        <a:p>
          <a:endParaRPr lang="en-US"/>
        </a:p>
      </dgm:t>
    </dgm:pt>
    <dgm:pt modelId="{41B92F74-873A-40FD-8AA5-96782CB20724}">
      <dgm:prSet phldrT="[Text]"/>
      <dgm:spPr/>
      <dgm:t>
        <a:bodyPr/>
        <a:lstStyle/>
        <a:p>
          <a:r>
            <a:rPr lang="en-US" dirty="0"/>
            <a:t>Structured On-the-job Training</a:t>
          </a:r>
        </a:p>
      </dgm:t>
    </dgm:pt>
    <dgm:pt modelId="{6731C7C3-1FDA-4BD1-A08A-994A73FE39D1}" type="parTrans" cxnId="{59E8E8E3-3AD7-455E-8E7C-E7F3DABB4E5B}">
      <dgm:prSet/>
      <dgm:spPr/>
      <dgm:t>
        <a:bodyPr/>
        <a:lstStyle/>
        <a:p>
          <a:endParaRPr lang="en-US"/>
        </a:p>
      </dgm:t>
    </dgm:pt>
    <dgm:pt modelId="{BB022613-6345-4195-A3F7-99B3E3DDB244}" type="sibTrans" cxnId="{59E8E8E3-3AD7-455E-8E7C-E7F3DABB4E5B}">
      <dgm:prSet/>
      <dgm:spPr/>
      <dgm:t>
        <a:bodyPr/>
        <a:lstStyle/>
        <a:p>
          <a:endParaRPr lang="en-US"/>
        </a:p>
      </dgm:t>
    </dgm:pt>
    <dgm:pt modelId="{B9B6708E-D299-4B48-A349-E4E399EA6596}">
      <dgm:prSet phldrT="[Text]"/>
      <dgm:spPr/>
      <dgm:t>
        <a:bodyPr/>
        <a:lstStyle/>
        <a:p>
          <a:r>
            <a:rPr lang="en-US" dirty="0"/>
            <a:t>Related Instruction</a:t>
          </a:r>
        </a:p>
      </dgm:t>
    </dgm:pt>
    <dgm:pt modelId="{2A90AA66-1D6E-4129-92A9-4AE66818652F}" type="parTrans" cxnId="{EB32132B-F821-4CB9-BB7E-AE1EBD7EB864}">
      <dgm:prSet/>
      <dgm:spPr/>
      <dgm:t>
        <a:bodyPr/>
        <a:lstStyle/>
        <a:p>
          <a:endParaRPr lang="en-US"/>
        </a:p>
      </dgm:t>
    </dgm:pt>
    <dgm:pt modelId="{EAB0074E-B688-4E20-B39D-68B133764B77}" type="sibTrans" cxnId="{EB32132B-F821-4CB9-BB7E-AE1EBD7EB864}">
      <dgm:prSet/>
      <dgm:spPr/>
      <dgm:t>
        <a:bodyPr/>
        <a:lstStyle/>
        <a:p>
          <a:endParaRPr lang="en-US"/>
        </a:p>
      </dgm:t>
    </dgm:pt>
    <dgm:pt modelId="{541EE06A-68E4-452A-BABE-86C360B21214}">
      <dgm:prSet phldrT="[Text]"/>
      <dgm:spPr/>
      <dgm:t>
        <a:bodyPr/>
        <a:lstStyle/>
        <a:p>
          <a:r>
            <a:rPr lang="en-US" dirty="0"/>
            <a:t>Rewards for Skills Gains</a:t>
          </a:r>
        </a:p>
      </dgm:t>
    </dgm:pt>
    <dgm:pt modelId="{9CD325C2-E2DD-4A0C-911E-E989924391C7}" type="parTrans" cxnId="{A708142D-4362-416E-89B0-BD9B7750A24E}">
      <dgm:prSet/>
      <dgm:spPr/>
      <dgm:t>
        <a:bodyPr/>
        <a:lstStyle/>
        <a:p>
          <a:endParaRPr lang="en-US"/>
        </a:p>
      </dgm:t>
    </dgm:pt>
    <dgm:pt modelId="{867DC804-448E-4161-9831-348B4B0EF6D3}" type="sibTrans" cxnId="{A708142D-4362-416E-89B0-BD9B7750A24E}">
      <dgm:prSet/>
      <dgm:spPr/>
      <dgm:t>
        <a:bodyPr/>
        <a:lstStyle/>
        <a:p>
          <a:endParaRPr lang="en-US"/>
        </a:p>
      </dgm:t>
    </dgm:pt>
    <dgm:pt modelId="{32676B76-BE0D-4B91-9116-6435F58EA8E0}">
      <dgm:prSet phldrT="[Text]"/>
      <dgm:spPr/>
      <dgm:t>
        <a:bodyPr/>
        <a:lstStyle/>
        <a:p>
          <a:r>
            <a:rPr lang="en-US" dirty="0"/>
            <a:t>Nationally Recognized Credential</a:t>
          </a:r>
        </a:p>
      </dgm:t>
    </dgm:pt>
    <dgm:pt modelId="{8CE7A452-DABB-4B43-A024-6D53C4B0B642}" type="parTrans" cxnId="{25B91C91-85D3-4690-8355-49AA72654B30}">
      <dgm:prSet/>
      <dgm:spPr/>
      <dgm:t>
        <a:bodyPr/>
        <a:lstStyle/>
        <a:p>
          <a:endParaRPr lang="en-US"/>
        </a:p>
      </dgm:t>
    </dgm:pt>
    <dgm:pt modelId="{0665047C-E240-4867-BC09-11B3318F8B8E}" type="sibTrans" cxnId="{25B91C91-85D3-4690-8355-49AA72654B30}">
      <dgm:prSet/>
      <dgm:spPr/>
      <dgm:t>
        <a:bodyPr/>
        <a:lstStyle/>
        <a:p>
          <a:endParaRPr lang="en-US"/>
        </a:p>
      </dgm:t>
    </dgm:pt>
    <dgm:pt modelId="{E28185E1-58B0-42B6-9966-ECB29522A0ED}" type="pres">
      <dgm:prSet presAssocID="{1DD0825B-6389-4D7C-9A48-2DB99692C938}" presName="diagram" presStyleCnt="0">
        <dgm:presLayoutVars>
          <dgm:dir/>
          <dgm:resizeHandles val="exact"/>
        </dgm:presLayoutVars>
      </dgm:prSet>
      <dgm:spPr/>
    </dgm:pt>
    <dgm:pt modelId="{6A8DCBD1-0CAA-46EB-A87D-5E2C1CEFB190}" type="pres">
      <dgm:prSet presAssocID="{644EB198-1CDC-446F-A6F5-5E5A19F2229D}" presName="node" presStyleLbl="node1" presStyleIdx="0" presStyleCnt="5">
        <dgm:presLayoutVars>
          <dgm:bulletEnabled val="1"/>
        </dgm:presLayoutVars>
      </dgm:prSet>
      <dgm:spPr/>
    </dgm:pt>
    <dgm:pt modelId="{57BC2042-A373-4B8C-9A0A-6E5B40EB35ED}" type="pres">
      <dgm:prSet presAssocID="{A375877E-F3F2-462E-81F0-E2CD54786162}" presName="sibTrans" presStyleCnt="0"/>
      <dgm:spPr/>
    </dgm:pt>
    <dgm:pt modelId="{EEE1776F-3742-47DD-A7EF-0106F218FE96}" type="pres">
      <dgm:prSet presAssocID="{41B92F74-873A-40FD-8AA5-96782CB20724}" presName="node" presStyleLbl="node1" presStyleIdx="1" presStyleCnt="5">
        <dgm:presLayoutVars>
          <dgm:bulletEnabled val="1"/>
        </dgm:presLayoutVars>
      </dgm:prSet>
      <dgm:spPr/>
    </dgm:pt>
    <dgm:pt modelId="{FCCB640F-C9FA-474B-ADE2-BE6D89ACAA61}" type="pres">
      <dgm:prSet presAssocID="{BB022613-6345-4195-A3F7-99B3E3DDB244}" presName="sibTrans" presStyleCnt="0"/>
      <dgm:spPr/>
    </dgm:pt>
    <dgm:pt modelId="{DF484A2B-A68C-433C-B3D2-68A489F0F786}" type="pres">
      <dgm:prSet presAssocID="{B9B6708E-D299-4B48-A349-E4E399EA6596}" presName="node" presStyleLbl="node1" presStyleIdx="2" presStyleCnt="5">
        <dgm:presLayoutVars>
          <dgm:bulletEnabled val="1"/>
        </dgm:presLayoutVars>
      </dgm:prSet>
      <dgm:spPr/>
    </dgm:pt>
    <dgm:pt modelId="{80A560BF-8405-48A3-B47D-66F9C88B3F68}" type="pres">
      <dgm:prSet presAssocID="{EAB0074E-B688-4E20-B39D-68B133764B77}" presName="sibTrans" presStyleCnt="0"/>
      <dgm:spPr/>
    </dgm:pt>
    <dgm:pt modelId="{FECD36D6-36AB-43C7-A93C-C827472BAA9E}" type="pres">
      <dgm:prSet presAssocID="{541EE06A-68E4-452A-BABE-86C360B21214}" presName="node" presStyleLbl="node1" presStyleIdx="3" presStyleCnt="5">
        <dgm:presLayoutVars>
          <dgm:bulletEnabled val="1"/>
        </dgm:presLayoutVars>
      </dgm:prSet>
      <dgm:spPr/>
    </dgm:pt>
    <dgm:pt modelId="{97686831-AA5D-497C-80C2-169B5DABD546}" type="pres">
      <dgm:prSet presAssocID="{867DC804-448E-4161-9831-348B4B0EF6D3}" presName="sibTrans" presStyleCnt="0"/>
      <dgm:spPr/>
    </dgm:pt>
    <dgm:pt modelId="{F98D3192-5316-4697-A970-B9EE2F89256F}" type="pres">
      <dgm:prSet presAssocID="{32676B76-BE0D-4B91-9116-6435F58EA8E0}" presName="node" presStyleLbl="node1" presStyleIdx="4" presStyleCnt="5">
        <dgm:presLayoutVars>
          <dgm:bulletEnabled val="1"/>
        </dgm:presLayoutVars>
      </dgm:prSet>
      <dgm:spPr/>
    </dgm:pt>
  </dgm:ptLst>
  <dgm:cxnLst>
    <dgm:cxn modelId="{95D1CC0F-20E0-499B-9076-A6AF9364526A}" type="presOf" srcId="{32676B76-BE0D-4B91-9116-6435F58EA8E0}" destId="{F98D3192-5316-4697-A970-B9EE2F89256F}" srcOrd="0" destOrd="0" presId="urn:microsoft.com/office/officeart/2005/8/layout/default"/>
    <dgm:cxn modelId="{EB32132B-F821-4CB9-BB7E-AE1EBD7EB864}" srcId="{1DD0825B-6389-4D7C-9A48-2DB99692C938}" destId="{B9B6708E-D299-4B48-A349-E4E399EA6596}" srcOrd="2" destOrd="0" parTransId="{2A90AA66-1D6E-4129-92A9-4AE66818652F}" sibTransId="{EAB0074E-B688-4E20-B39D-68B133764B77}"/>
    <dgm:cxn modelId="{A708142D-4362-416E-89B0-BD9B7750A24E}" srcId="{1DD0825B-6389-4D7C-9A48-2DB99692C938}" destId="{541EE06A-68E4-452A-BABE-86C360B21214}" srcOrd="3" destOrd="0" parTransId="{9CD325C2-E2DD-4A0C-911E-E989924391C7}" sibTransId="{867DC804-448E-4161-9831-348B4B0EF6D3}"/>
    <dgm:cxn modelId="{08750B68-899F-4B8C-9283-8592BC137381}" type="presOf" srcId="{644EB198-1CDC-446F-A6F5-5E5A19F2229D}" destId="{6A8DCBD1-0CAA-46EB-A87D-5E2C1CEFB190}" srcOrd="0" destOrd="0" presId="urn:microsoft.com/office/officeart/2005/8/layout/default"/>
    <dgm:cxn modelId="{82C1A74A-8368-4DA1-BFD8-6B4E2D09CF84}" type="presOf" srcId="{B9B6708E-D299-4B48-A349-E4E399EA6596}" destId="{DF484A2B-A68C-433C-B3D2-68A489F0F786}" srcOrd="0" destOrd="0" presId="urn:microsoft.com/office/officeart/2005/8/layout/default"/>
    <dgm:cxn modelId="{7A404180-88EF-43F2-84BD-07E40E11033A}" type="presOf" srcId="{1DD0825B-6389-4D7C-9A48-2DB99692C938}" destId="{E28185E1-58B0-42B6-9966-ECB29522A0ED}" srcOrd="0" destOrd="0" presId="urn:microsoft.com/office/officeart/2005/8/layout/default"/>
    <dgm:cxn modelId="{25B91C91-85D3-4690-8355-49AA72654B30}" srcId="{1DD0825B-6389-4D7C-9A48-2DB99692C938}" destId="{32676B76-BE0D-4B91-9116-6435F58EA8E0}" srcOrd="4" destOrd="0" parTransId="{8CE7A452-DABB-4B43-A024-6D53C4B0B642}" sibTransId="{0665047C-E240-4867-BC09-11B3318F8B8E}"/>
    <dgm:cxn modelId="{6C8326CB-68BF-49F9-816B-F06119D20D31}" type="presOf" srcId="{541EE06A-68E4-452A-BABE-86C360B21214}" destId="{FECD36D6-36AB-43C7-A93C-C827472BAA9E}" srcOrd="0" destOrd="0" presId="urn:microsoft.com/office/officeart/2005/8/layout/default"/>
    <dgm:cxn modelId="{0CBE39DC-565D-40F5-A758-45A6770CC1E5}" srcId="{1DD0825B-6389-4D7C-9A48-2DB99692C938}" destId="{644EB198-1CDC-446F-A6F5-5E5A19F2229D}" srcOrd="0" destOrd="0" parTransId="{E458EABE-608F-4CAB-AA61-5E2EE914ACF0}" sibTransId="{A375877E-F3F2-462E-81F0-E2CD54786162}"/>
    <dgm:cxn modelId="{59E8E8E3-3AD7-455E-8E7C-E7F3DABB4E5B}" srcId="{1DD0825B-6389-4D7C-9A48-2DB99692C938}" destId="{41B92F74-873A-40FD-8AA5-96782CB20724}" srcOrd="1" destOrd="0" parTransId="{6731C7C3-1FDA-4BD1-A08A-994A73FE39D1}" sibTransId="{BB022613-6345-4195-A3F7-99B3E3DDB244}"/>
    <dgm:cxn modelId="{88618AE7-1006-4852-9C22-627403F39CBE}" type="presOf" srcId="{41B92F74-873A-40FD-8AA5-96782CB20724}" destId="{EEE1776F-3742-47DD-A7EF-0106F218FE96}" srcOrd="0" destOrd="0" presId="urn:microsoft.com/office/officeart/2005/8/layout/default"/>
    <dgm:cxn modelId="{1F109F3F-2F14-44E6-B70B-E7C0145153B1}" type="presParOf" srcId="{E28185E1-58B0-42B6-9966-ECB29522A0ED}" destId="{6A8DCBD1-0CAA-46EB-A87D-5E2C1CEFB190}" srcOrd="0" destOrd="0" presId="urn:microsoft.com/office/officeart/2005/8/layout/default"/>
    <dgm:cxn modelId="{5A63B8C6-B44F-4FAB-8A21-6222D9071A6B}" type="presParOf" srcId="{E28185E1-58B0-42B6-9966-ECB29522A0ED}" destId="{57BC2042-A373-4B8C-9A0A-6E5B40EB35ED}" srcOrd="1" destOrd="0" presId="urn:microsoft.com/office/officeart/2005/8/layout/default"/>
    <dgm:cxn modelId="{3AB77C22-741E-4F77-AC60-C72D95669A18}" type="presParOf" srcId="{E28185E1-58B0-42B6-9966-ECB29522A0ED}" destId="{EEE1776F-3742-47DD-A7EF-0106F218FE96}" srcOrd="2" destOrd="0" presId="urn:microsoft.com/office/officeart/2005/8/layout/default"/>
    <dgm:cxn modelId="{FC9497DD-3C29-4577-B9FE-39524B5111CD}" type="presParOf" srcId="{E28185E1-58B0-42B6-9966-ECB29522A0ED}" destId="{FCCB640F-C9FA-474B-ADE2-BE6D89ACAA61}" srcOrd="3" destOrd="0" presId="urn:microsoft.com/office/officeart/2005/8/layout/default"/>
    <dgm:cxn modelId="{FCFC99B5-EF73-42B8-B8FF-0BF903E96906}" type="presParOf" srcId="{E28185E1-58B0-42B6-9966-ECB29522A0ED}" destId="{DF484A2B-A68C-433C-B3D2-68A489F0F786}" srcOrd="4" destOrd="0" presId="urn:microsoft.com/office/officeart/2005/8/layout/default"/>
    <dgm:cxn modelId="{9111F11F-05F9-4283-BB45-31FEA795609A}" type="presParOf" srcId="{E28185E1-58B0-42B6-9966-ECB29522A0ED}" destId="{80A560BF-8405-48A3-B47D-66F9C88B3F68}" srcOrd="5" destOrd="0" presId="urn:microsoft.com/office/officeart/2005/8/layout/default"/>
    <dgm:cxn modelId="{EF8C1BDA-BB3A-4437-AAE2-A0BAF890483F}" type="presParOf" srcId="{E28185E1-58B0-42B6-9966-ECB29522A0ED}" destId="{FECD36D6-36AB-43C7-A93C-C827472BAA9E}" srcOrd="6" destOrd="0" presId="urn:microsoft.com/office/officeart/2005/8/layout/default"/>
    <dgm:cxn modelId="{E137BE86-7AE1-4BF4-9C46-2B1B5BD2F993}" type="presParOf" srcId="{E28185E1-58B0-42B6-9966-ECB29522A0ED}" destId="{97686831-AA5D-497C-80C2-169B5DABD546}" srcOrd="7" destOrd="0" presId="urn:microsoft.com/office/officeart/2005/8/layout/default"/>
    <dgm:cxn modelId="{5521D9DE-301E-426A-B3A4-9B3B7CD08A91}" type="presParOf" srcId="{E28185E1-58B0-42B6-9966-ECB29522A0ED}" destId="{F98D3192-5316-4697-A970-B9EE2F89256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D8E048-F23D-46C4-B14C-2662EC6AC06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8C632BF-7EE2-46ED-872D-09DABFC2DD6D}">
      <dgm:prSet/>
      <dgm:spPr/>
      <dgm:t>
        <a:bodyPr/>
        <a:lstStyle/>
        <a:p>
          <a:pPr>
            <a:defRPr cap="all"/>
          </a:pPr>
          <a:r>
            <a:rPr lang="en-US"/>
            <a:t>Manufacturing Production Technician</a:t>
          </a:r>
        </a:p>
      </dgm:t>
    </dgm:pt>
    <dgm:pt modelId="{17D37E6C-1F14-4FB9-B587-B7FF8DFBAC55}" type="parTrans" cxnId="{A62D015C-1D26-44F5-A605-590C3009C5F4}">
      <dgm:prSet/>
      <dgm:spPr/>
      <dgm:t>
        <a:bodyPr/>
        <a:lstStyle/>
        <a:p>
          <a:endParaRPr lang="en-US"/>
        </a:p>
      </dgm:t>
    </dgm:pt>
    <dgm:pt modelId="{60F177FB-CD3E-40B8-8C14-7AE1166BA255}" type="sibTrans" cxnId="{A62D015C-1D26-44F5-A605-590C3009C5F4}">
      <dgm:prSet/>
      <dgm:spPr/>
      <dgm:t>
        <a:bodyPr/>
        <a:lstStyle/>
        <a:p>
          <a:endParaRPr lang="en-US"/>
        </a:p>
      </dgm:t>
    </dgm:pt>
    <dgm:pt modelId="{3972D254-C0DA-4D83-9A7D-5DEEC0F5C87D}">
      <dgm:prSet/>
      <dgm:spPr/>
      <dgm:t>
        <a:bodyPr/>
        <a:lstStyle/>
        <a:p>
          <a:pPr>
            <a:defRPr cap="all"/>
          </a:pPr>
          <a:r>
            <a:rPr lang="en-US"/>
            <a:t>Pharmacy Technician</a:t>
          </a:r>
        </a:p>
      </dgm:t>
    </dgm:pt>
    <dgm:pt modelId="{EC47D964-FB80-424A-8554-BFA5777385E6}" type="parTrans" cxnId="{7614ADD7-E5A8-44B0-8EA3-72B120621243}">
      <dgm:prSet/>
      <dgm:spPr/>
      <dgm:t>
        <a:bodyPr/>
        <a:lstStyle/>
        <a:p>
          <a:endParaRPr lang="en-US"/>
        </a:p>
      </dgm:t>
    </dgm:pt>
    <dgm:pt modelId="{22CE8EEC-8BE1-4F9F-BCB6-20ED8EEAD67D}" type="sibTrans" cxnId="{7614ADD7-E5A8-44B0-8EA3-72B120621243}">
      <dgm:prSet/>
      <dgm:spPr/>
      <dgm:t>
        <a:bodyPr/>
        <a:lstStyle/>
        <a:p>
          <a:endParaRPr lang="en-US"/>
        </a:p>
      </dgm:t>
    </dgm:pt>
    <dgm:pt modelId="{AC329E63-32E1-47C5-ACE4-A1D349C4E597}">
      <dgm:prSet/>
      <dgm:spPr/>
      <dgm:t>
        <a:bodyPr/>
        <a:lstStyle/>
        <a:p>
          <a:pPr>
            <a:defRPr cap="all"/>
          </a:pPr>
          <a:r>
            <a:rPr lang="en-US"/>
            <a:t>Medical Assistant</a:t>
          </a:r>
        </a:p>
      </dgm:t>
    </dgm:pt>
    <dgm:pt modelId="{A560D558-171F-4406-B66A-E9AA048A1ACA}" type="parTrans" cxnId="{CC42202A-D068-4431-B73C-35A3F4F0EA7C}">
      <dgm:prSet/>
      <dgm:spPr/>
      <dgm:t>
        <a:bodyPr/>
        <a:lstStyle/>
        <a:p>
          <a:endParaRPr lang="en-US"/>
        </a:p>
      </dgm:t>
    </dgm:pt>
    <dgm:pt modelId="{9CF59D05-EFE1-4364-A64E-100DB4398093}" type="sibTrans" cxnId="{CC42202A-D068-4431-B73C-35A3F4F0EA7C}">
      <dgm:prSet/>
      <dgm:spPr/>
      <dgm:t>
        <a:bodyPr/>
        <a:lstStyle/>
        <a:p>
          <a:endParaRPr lang="en-US"/>
        </a:p>
      </dgm:t>
    </dgm:pt>
    <dgm:pt modelId="{A6CA5775-E77F-4BB4-B18A-668948272EB0}">
      <dgm:prSet/>
      <dgm:spPr/>
      <dgm:t>
        <a:bodyPr/>
        <a:lstStyle/>
        <a:p>
          <a:pPr>
            <a:defRPr cap="all"/>
          </a:pPr>
          <a:r>
            <a:rPr lang="en-US"/>
            <a:t>Pre-apprenticeship in Nursing</a:t>
          </a:r>
        </a:p>
      </dgm:t>
    </dgm:pt>
    <dgm:pt modelId="{FF2DC133-EEE9-442C-ABE5-2E71801C8D4F}" type="parTrans" cxnId="{95E12CB6-8FEE-4E16-B555-F6FFCEDBF17F}">
      <dgm:prSet/>
      <dgm:spPr/>
      <dgm:t>
        <a:bodyPr/>
        <a:lstStyle/>
        <a:p>
          <a:endParaRPr lang="en-US"/>
        </a:p>
      </dgm:t>
    </dgm:pt>
    <dgm:pt modelId="{102D6D6E-6E3B-400A-93DD-AE60AF134E8A}" type="sibTrans" cxnId="{95E12CB6-8FEE-4E16-B555-F6FFCEDBF17F}">
      <dgm:prSet/>
      <dgm:spPr/>
      <dgm:t>
        <a:bodyPr/>
        <a:lstStyle/>
        <a:p>
          <a:endParaRPr lang="en-US"/>
        </a:p>
      </dgm:t>
    </dgm:pt>
    <dgm:pt modelId="{D0E7D680-FFFF-4967-BC8F-A8AE870A5076}">
      <dgm:prSet/>
      <dgm:spPr/>
      <dgm:t>
        <a:bodyPr/>
        <a:lstStyle/>
        <a:p>
          <a:pPr>
            <a:defRPr cap="all"/>
          </a:pPr>
          <a:r>
            <a:rPr lang="en-US" dirty="0"/>
            <a:t>Certified Public Bookkeeper</a:t>
          </a:r>
        </a:p>
      </dgm:t>
    </dgm:pt>
    <dgm:pt modelId="{CCDF0243-E397-434F-A588-071B3BD87E9C}" type="parTrans" cxnId="{060A3763-71A3-4B25-911A-099F383B4951}">
      <dgm:prSet/>
      <dgm:spPr/>
      <dgm:t>
        <a:bodyPr/>
        <a:lstStyle/>
        <a:p>
          <a:endParaRPr lang="en-US"/>
        </a:p>
      </dgm:t>
    </dgm:pt>
    <dgm:pt modelId="{A9BA819D-04D7-4592-A8E2-6F49C89DBE6C}" type="sibTrans" cxnId="{060A3763-71A3-4B25-911A-099F383B4951}">
      <dgm:prSet/>
      <dgm:spPr/>
      <dgm:t>
        <a:bodyPr/>
        <a:lstStyle/>
        <a:p>
          <a:endParaRPr lang="en-US"/>
        </a:p>
      </dgm:t>
    </dgm:pt>
    <dgm:pt modelId="{ABC809F9-1CB3-481D-A0D9-807B0FC52860}" type="pres">
      <dgm:prSet presAssocID="{38D8E048-F23D-46C4-B14C-2662EC6AC06E}" presName="root" presStyleCnt="0">
        <dgm:presLayoutVars>
          <dgm:dir/>
          <dgm:resizeHandles val="exact"/>
        </dgm:presLayoutVars>
      </dgm:prSet>
      <dgm:spPr/>
    </dgm:pt>
    <dgm:pt modelId="{303B2F4E-FB23-4FD2-BBF5-918B788221CF}" type="pres">
      <dgm:prSet presAssocID="{88C632BF-7EE2-46ED-872D-09DABFC2DD6D}" presName="compNode" presStyleCnt="0"/>
      <dgm:spPr/>
    </dgm:pt>
    <dgm:pt modelId="{BEC2982F-4A68-4F71-9D96-609FB0065B9D}" type="pres">
      <dgm:prSet presAssocID="{88C632BF-7EE2-46ED-872D-09DABFC2DD6D}" presName="iconBgRect" presStyleLbl="bgShp" presStyleIdx="0" presStyleCnt="5"/>
      <dgm:spPr/>
    </dgm:pt>
    <dgm:pt modelId="{6840D013-B1F8-41FD-9408-3B28EF642F9F}" type="pres">
      <dgm:prSet presAssocID="{88C632BF-7EE2-46ED-872D-09DABFC2DD6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755357BA-5436-4275-8BAC-78805562AEB3}" type="pres">
      <dgm:prSet presAssocID="{88C632BF-7EE2-46ED-872D-09DABFC2DD6D}" presName="spaceRect" presStyleCnt="0"/>
      <dgm:spPr/>
    </dgm:pt>
    <dgm:pt modelId="{A1316E37-8AB9-4C30-B594-93B6B729CEFB}" type="pres">
      <dgm:prSet presAssocID="{88C632BF-7EE2-46ED-872D-09DABFC2DD6D}" presName="textRect" presStyleLbl="revTx" presStyleIdx="0" presStyleCnt="5">
        <dgm:presLayoutVars>
          <dgm:chMax val="1"/>
          <dgm:chPref val="1"/>
        </dgm:presLayoutVars>
      </dgm:prSet>
      <dgm:spPr/>
    </dgm:pt>
    <dgm:pt modelId="{4A9B1AE6-F2A5-46AB-B7B7-5BF274127B00}" type="pres">
      <dgm:prSet presAssocID="{60F177FB-CD3E-40B8-8C14-7AE1166BA255}" presName="sibTrans" presStyleCnt="0"/>
      <dgm:spPr/>
    </dgm:pt>
    <dgm:pt modelId="{B82BD4FD-385B-4598-806E-67BF3CBF8DBD}" type="pres">
      <dgm:prSet presAssocID="{3972D254-C0DA-4D83-9A7D-5DEEC0F5C87D}" presName="compNode" presStyleCnt="0"/>
      <dgm:spPr/>
    </dgm:pt>
    <dgm:pt modelId="{1B807FB7-7A3B-467E-9588-168527D583A3}" type="pres">
      <dgm:prSet presAssocID="{3972D254-C0DA-4D83-9A7D-5DEEC0F5C87D}" presName="iconBgRect" presStyleLbl="bgShp" presStyleIdx="1" presStyleCnt="5"/>
      <dgm:spPr/>
    </dgm:pt>
    <dgm:pt modelId="{9941C455-AA19-4E9A-B13A-162A38AA5F80}" type="pres">
      <dgm:prSet presAssocID="{3972D254-C0DA-4D83-9A7D-5DEEC0F5C87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6349DACC-9747-4127-B5C6-DD6030C3B630}" type="pres">
      <dgm:prSet presAssocID="{3972D254-C0DA-4D83-9A7D-5DEEC0F5C87D}" presName="spaceRect" presStyleCnt="0"/>
      <dgm:spPr/>
    </dgm:pt>
    <dgm:pt modelId="{56551AFC-D94F-47A0-BB20-F3E94974C8CE}" type="pres">
      <dgm:prSet presAssocID="{3972D254-C0DA-4D83-9A7D-5DEEC0F5C87D}" presName="textRect" presStyleLbl="revTx" presStyleIdx="1" presStyleCnt="5">
        <dgm:presLayoutVars>
          <dgm:chMax val="1"/>
          <dgm:chPref val="1"/>
        </dgm:presLayoutVars>
      </dgm:prSet>
      <dgm:spPr/>
    </dgm:pt>
    <dgm:pt modelId="{2CB69858-FB5D-4EE6-9965-CCFDB6EC4ADF}" type="pres">
      <dgm:prSet presAssocID="{22CE8EEC-8BE1-4F9F-BCB6-20ED8EEAD67D}" presName="sibTrans" presStyleCnt="0"/>
      <dgm:spPr/>
    </dgm:pt>
    <dgm:pt modelId="{24C58075-B378-4C9E-9924-E7BC1B95FF76}" type="pres">
      <dgm:prSet presAssocID="{AC329E63-32E1-47C5-ACE4-A1D349C4E597}" presName="compNode" presStyleCnt="0"/>
      <dgm:spPr/>
    </dgm:pt>
    <dgm:pt modelId="{E86FD1EE-BD2C-4F11-886F-FEF932BB5B2B}" type="pres">
      <dgm:prSet presAssocID="{AC329E63-32E1-47C5-ACE4-A1D349C4E597}" presName="iconBgRect" presStyleLbl="bgShp" presStyleIdx="2" presStyleCnt="5"/>
      <dgm:spPr/>
    </dgm:pt>
    <dgm:pt modelId="{BE4F7DF2-4F2E-4DFE-8838-AC1782E232C3}" type="pres">
      <dgm:prSet presAssocID="{AC329E63-32E1-47C5-ACE4-A1D349C4E59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E8D2BB0A-4D16-45C2-B783-C51C81EA2765}" type="pres">
      <dgm:prSet presAssocID="{AC329E63-32E1-47C5-ACE4-A1D349C4E597}" presName="spaceRect" presStyleCnt="0"/>
      <dgm:spPr/>
    </dgm:pt>
    <dgm:pt modelId="{2E6D4E17-0CB7-4CD4-B43C-E7187D7FCA98}" type="pres">
      <dgm:prSet presAssocID="{AC329E63-32E1-47C5-ACE4-A1D349C4E597}" presName="textRect" presStyleLbl="revTx" presStyleIdx="2" presStyleCnt="5">
        <dgm:presLayoutVars>
          <dgm:chMax val="1"/>
          <dgm:chPref val="1"/>
        </dgm:presLayoutVars>
      </dgm:prSet>
      <dgm:spPr/>
    </dgm:pt>
    <dgm:pt modelId="{3280FE0B-9A28-4DC5-A80A-17B506A8E449}" type="pres">
      <dgm:prSet presAssocID="{9CF59D05-EFE1-4364-A64E-100DB4398093}" presName="sibTrans" presStyleCnt="0"/>
      <dgm:spPr/>
    </dgm:pt>
    <dgm:pt modelId="{50D32CE0-6D01-412D-908D-E332EABBD5F5}" type="pres">
      <dgm:prSet presAssocID="{A6CA5775-E77F-4BB4-B18A-668948272EB0}" presName="compNode" presStyleCnt="0"/>
      <dgm:spPr/>
    </dgm:pt>
    <dgm:pt modelId="{3EAA023F-140B-419F-A56A-3A6562D9A731}" type="pres">
      <dgm:prSet presAssocID="{A6CA5775-E77F-4BB4-B18A-668948272EB0}" presName="iconBgRect" presStyleLbl="bgShp" presStyleIdx="3" presStyleCnt="5"/>
      <dgm:spPr/>
    </dgm:pt>
    <dgm:pt modelId="{3EB8384B-BABC-4ADB-8F1F-32DD07CE7DE5}" type="pres">
      <dgm:prSet presAssocID="{A6CA5775-E77F-4BB4-B18A-668948272EB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16861F7A-3E57-4CBF-9C9A-B177D24C84F7}" type="pres">
      <dgm:prSet presAssocID="{A6CA5775-E77F-4BB4-B18A-668948272EB0}" presName="spaceRect" presStyleCnt="0"/>
      <dgm:spPr/>
    </dgm:pt>
    <dgm:pt modelId="{5BCE8D3B-8670-4D5C-AD21-E0F69B773734}" type="pres">
      <dgm:prSet presAssocID="{A6CA5775-E77F-4BB4-B18A-668948272EB0}" presName="textRect" presStyleLbl="revTx" presStyleIdx="3" presStyleCnt="5">
        <dgm:presLayoutVars>
          <dgm:chMax val="1"/>
          <dgm:chPref val="1"/>
        </dgm:presLayoutVars>
      </dgm:prSet>
      <dgm:spPr/>
    </dgm:pt>
    <dgm:pt modelId="{D8C4ECEF-BCF3-4B24-83F5-281A3828A559}" type="pres">
      <dgm:prSet presAssocID="{102D6D6E-6E3B-400A-93DD-AE60AF134E8A}" presName="sibTrans" presStyleCnt="0"/>
      <dgm:spPr/>
    </dgm:pt>
    <dgm:pt modelId="{985BB592-F4DA-44CA-9B15-FF812EE62AED}" type="pres">
      <dgm:prSet presAssocID="{D0E7D680-FFFF-4967-BC8F-A8AE870A5076}" presName="compNode" presStyleCnt="0"/>
      <dgm:spPr/>
    </dgm:pt>
    <dgm:pt modelId="{8B08B7C4-AD0C-421B-BD45-95895CF2D636}" type="pres">
      <dgm:prSet presAssocID="{D0E7D680-FFFF-4967-BC8F-A8AE870A5076}" presName="iconBgRect" presStyleLbl="bgShp" presStyleIdx="4" presStyleCnt="5"/>
      <dgm:spPr/>
    </dgm:pt>
    <dgm:pt modelId="{152D0EC2-441E-4323-AA9F-0F72116FB838}" type="pres">
      <dgm:prSet presAssocID="{D0E7D680-FFFF-4967-BC8F-A8AE870A5076}"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ollar outline"/>
        </a:ext>
      </dgm:extLst>
    </dgm:pt>
    <dgm:pt modelId="{A8981926-FF11-4E93-88DF-0225FAD9ADF8}" type="pres">
      <dgm:prSet presAssocID="{D0E7D680-FFFF-4967-BC8F-A8AE870A5076}" presName="spaceRect" presStyleCnt="0"/>
      <dgm:spPr/>
    </dgm:pt>
    <dgm:pt modelId="{ACE39FCA-A9B2-492E-939E-983FEB55BADC}" type="pres">
      <dgm:prSet presAssocID="{D0E7D680-FFFF-4967-BC8F-A8AE870A5076}" presName="textRect" presStyleLbl="revTx" presStyleIdx="4" presStyleCnt="5">
        <dgm:presLayoutVars>
          <dgm:chMax val="1"/>
          <dgm:chPref val="1"/>
        </dgm:presLayoutVars>
      </dgm:prSet>
      <dgm:spPr/>
    </dgm:pt>
  </dgm:ptLst>
  <dgm:cxnLst>
    <dgm:cxn modelId="{EEA04426-A493-4429-8746-C9D963E238B5}" type="presOf" srcId="{A6CA5775-E77F-4BB4-B18A-668948272EB0}" destId="{5BCE8D3B-8670-4D5C-AD21-E0F69B773734}" srcOrd="0" destOrd="0" presId="urn:microsoft.com/office/officeart/2018/5/layout/IconCircleLabelList"/>
    <dgm:cxn modelId="{CC42202A-D068-4431-B73C-35A3F4F0EA7C}" srcId="{38D8E048-F23D-46C4-B14C-2662EC6AC06E}" destId="{AC329E63-32E1-47C5-ACE4-A1D349C4E597}" srcOrd="2" destOrd="0" parTransId="{A560D558-171F-4406-B66A-E9AA048A1ACA}" sibTransId="{9CF59D05-EFE1-4364-A64E-100DB4398093}"/>
    <dgm:cxn modelId="{F426803B-889D-4164-8AB5-044D4F2C5BD1}" type="presOf" srcId="{88C632BF-7EE2-46ED-872D-09DABFC2DD6D}" destId="{A1316E37-8AB9-4C30-B594-93B6B729CEFB}" srcOrd="0" destOrd="0" presId="urn:microsoft.com/office/officeart/2018/5/layout/IconCircleLabelList"/>
    <dgm:cxn modelId="{A62D015C-1D26-44F5-A605-590C3009C5F4}" srcId="{38D8E048-F23D-46C4-B14C-2662EC6AC06E}" destId="{88C632BF-7EE2-46ED-872D-09DABFC2DD6D}" srcOrd="0" destOrd="0" parTransId="{17D37E6C-1F14-4FB9-B587-B7FF8DFBAC55}" sibTransId="{60F177FB-CD3E-40B8-8C14-7AE1166BA255}"/>
    <dgm:cxn modelId="{060A3763-71A3-4B25-911A-099F383B4951}" srcId="{38D8E048-F23D-46C4-B14C-2662EC6AC06E}" destId="{D0E7D680-FFFF-4967-BC8F-A8AE870A5076}" srcOrd="4" destOrd="0" parTransId="{CCDF0243-E397-434F-A588-071B3BD87E9C}" sibTransId="{A9BA819D-04D7-4592-A8E2-6F49C89DBE6C}"/>
    <dgm:cxn modelId="{BFF2A078-56BE-4E5E-AD77-CE315CED1513}" type="presOf" srcId="{AC329E63-32E1-47C5-ACE4-A1D349C4E597}" destId="{2E6D4E17-0CB7-4CD4-B43C-E7187D7FCA98}" srcOrd="0" destOrd="0" presId="urn:microsoft.com/office/officeart/2018/5/layout/IconCircleLabelList"/>
    <dgm:cxn modelId="{95E12CB6-8FEE-4E16-B555-F6FFCEDBF17F}" srcId="{38D8E048-F23D-46C4-B14C-2662EC6AC06E}" destId="{A6CA5775-E77F-4BB4-B18A-668948272EB0}" srcOrd="3" destOrd="0" parTransId="{FF2DC133-EEE9-442C-ABE5-2E71801C8D4F}" sibTransId="{102D6D6E-6E3B-400A-93DD-AE60AF134E8A}"/>
    <dgm:cxn modelId="{4D45D1C9-E46F-4D60-98A0-5D3B91454489}" type="presOf" srcId="{3972D254-C0DA-4D83-9A7D-5DEEC0F5C87D}" destId="{56551AFC-D94F-47A0-BB20-F3E94974C8CE}" srcOrd="0" destOrd="0" presId="urn:microsoft.com/office/officeart/2018/5/layout/IconCircleLabelList"/>
    <dgm:cxn modelId="{7614ADD7-E5A8-44B0-8EA3-72B120621243}" srcId="{38D8E048-F23D-46C4-B14C-2662EC6AC06E}" destId="{3972D254-C0DA-4D83-9A7D-5DEEC0F5C87D}" srcOrd="1" destOrd="0" parTransId="{EC47D964-FB80-424A-8554-BFA5777385E6}" sibTransId="{22CE8EEC-8BE1-4F9F-BCB6-20ED8EEAD67D}"/>
    <dgm:cxn modelId="{613BD7D7-B4E5-48DD-BF10-B3D19726E82B}" type="presOf" srcId="{38D8E048-F23D-46C4-B14C-2662EC6AC06E}" destId="{ABC809F9-1CB3-481D-A0D9-807B0FC52860}" srcOrd="0" destOrd="0" presId="urn:microsoft.com/office/officeart/2018/5/layout/IconCircleLabelList"/>
    <dgm:cxn modelId="{541C39E7-069D-4322-9BFD-F9CF1CAE6AD6}" type="presOf" srcId="{D0E7D680-FFFF-4967-BC8F-A8AE870A5076}" destId="{ACE39FCA-A9B2-492E-939E-983FEB55BADC}" srcOrd="0" destOrd="0" presId="urn:microsoft.com/office/officeart/2018/5/layout/IconCircleLabelList"/>
    <dgm:cxn modelId="{A2AABF57-B3D3-4C39-BBBE-AEF79136A49F}" type="presParOf" srcId="{ABC809F9-1CB3-481D-A0D9-807B0FC52860}" destId="{303B2F4E-FB23-4FD2-BBF5-918B788221CF}" srcOrd="0" destOrd="0" presId="urn:microsoft.com/office/officeart/2018/5/layout/IconCircleLabelList"/>
    <dgm:cxn modelId="{46B5B466-1495-4F5E-9BAF-D15AE5D59ADE}" type="presParOf" srcId="{303B2F4E-FB23-4FD2-BBF5-918B788221CF}" destId="{BEC2982F-4A68-4F71-9D96-609FB0065B9D}" srcOrd="0" destOrd="0" presId="urn:microsoft.com/office/officeart/2018/5/layout/IconCircleLabelList"/>
    <dgm:cxn modelId="{2A6D8134-41E6-452F-A1B6-E20C8CF1F4F5}" type="presParOf" srcId="{303B2F4E-FB23-4FD2-BBF5-918B788221CF}" destId="{6840D013-B1F8-41FD-9408-3B28EF642F9F}" srcOrd="1" destOrd="0" presId="urn:microsoft.com/office/officeart/2018/5/layout/IconCircleLabelList"/>
    <dgm:cxn modelId="{EC4C7E59-A737-47C6-8730-3C2E89FE267C}" type="presParOf" srcId="{303B2F4E-FB23-4FD2-BBF5-918B788221CF}" destId="{755357BA-5436-4275-8BAC-78805562AEB3}" srcOrd="2" destOrd="0" presId="urn:microsoft.com/office/officeart/2018/5/layout/IconCircleLabelList"/>
    <dgm:cxn modelId="{495D15D5-F3D6-4FAB-8D70-62DC15890DA3}" type="presParOf" srcId="{303B2F4E-FB23-4FD2-BBF5-918B788221CF}" destId="{A1316E37-8AB9-4C30-B594-93B6B729CEFB}" srcOrd="3" destOrd="0" presId="urn:microsoft.com/office/officeart/2018/5/layout/IconCircleLabelList"/>
    <dgm:cxn modelId="{44B9A8B3-3974-4500-806F-CEBDB090807A}" type="presParOf" srcId="{ABC809F9-1CB3-481D-A0D9-807B0FC52860}" destId="{4A9B1AE6-F2A5-46AB-B7B7-5BF274127B00}" srcOrd="1" destOrd="0" presId="urn:microsoft.com/office/officeart/2018/5/layout/IconCircleLabelList"/>
    <dgm:cxn modelId="{3375EC32-D6D8-4322-86BC-BA20057DC141}" type="presParOf" srcId="{ABC809F9-1CB3-481D-A0D9-807B0FC52860}" destId="{B82BD4FD-385B-4598-806E-67BF3CBF8DBD}" srcOrd="2" destOrd="0" presId="urn:microsoft.com/office/officeart/2018/5/layout/IconCircleLabelList"/>
    <dgm:cxn modelId="{AAB46A31-E4D2-49D4-B374-4C0F666EFBC3}" type="presParOf" srcId="{B82BD4FD-385B-4598-806E-67BF3CBF8DBD}" destId="{1B807FB7-7A3B-467E-9588-168527D583A3}" srcOrd="0" destOrd="0" presId="urn:microsoft.com/office/officeart/2018/5/layout/IconCircleLabelList"/>
    <dgm:cxn modelId="{87D1C2BF-C6D9-4E2F-8DC4-F8EACA59FF00}" type="presParOf" srcId="{B82BD4FD-385B-4598-806E-67BF3CBF8DBD}" destId="{9941C455-AA19-4E9A-B13A-162A38AA5F80}" srcOrd="1" destOrd="0" presId="urn:microsoft.com/office/officeart/2018/5/layout/IconCircleLabelList"/>
    <dgm:cxn modelId="{F91FB4B8-3003-4EC4-AB83-9DC42EF7097F}" type="presParOf" srcId="{B82BD4FD-385B-4598-806E-67BF3CBF8DBD}" destId="{6349DACC-9747-4127-B5C6-DD6030C3B630}" srcOrd="2" destOrd="0" presId="urn:microsoft.com/office/officeart/2018/5/layout/IconCircleLabelList"/>
    <dgm:cxn modelId="{82A141D9-A5E1-4C8B-8281-C9EE289FE178}" type="presParOf" srcId="{B82BD4FD-385B-4598-806E-67BF3CBF8DBD}" destId="{56551AFC-D94F-47A0-BB20-F3E94974C8CE}" srcOrd="3" destOrd="0" presId="urn:microsoft.com/office/officeart/2018/5/layout/IconCircleLabelList"/>
    <dgm:cxn modelId="{5A7FC320-2F0F-4D04-B4FB-8A376BBC81A8}" type="presParOf" srcId="{ABC809F9-1CB3-481D-A0D9-807B0FC52860}" destId="{2CB69858-FB5D-4EE6-9965-CCFDB6EC4ADF}" srcOrd="3" destOrd="0" presId="urn:microsoft.com/office/officeart/2018/5/layout/IconCircleLabelList"/>
    <dgm:cxn modelId="{B7D9F1FE-2D69-41F0-B63A-4F0CF840AAED}" type="presParOf" srcId="{ABC809F9-1CB3-481D-A0D9-807B0FC52860}" destId="{24C58075-B378-4C9E-9924-E7BC1B95FF76}" srcOrd="4" destOrd="0" presId="urn:microsoft.com/office/officeart/2018/5/layout/IconCircleLabelList"/>
    <dgm:cxn modelId="{F9D1C54C-C49D-4D95-AC3A-309DD2DA55B2}" type="presParOf" srcId="{24C58075-B378-4C9E-9924-E7BC1B95FF76}" destId="{E86FD1EE-BD2C-4F11-886F-FEF932BB5B2B}" srcOrd="0" destOrd="0" presId="urn:microsoft.com/office/officeart/2018/5/layout/IconCircleLabelList"/>
    <dgm:cxn modelId="{E59F489A-BB8A-4CDB-8A45-D963DC69D5EB}" type="presParOf" srcId="{24C58075-B378-4C9E-9924-E7BC1B95FF76}" destId="{BE4F7DF2-4F2E-4DFE-8838-AC1782E232C3}" srcOrd="1" destOrd="0" presId="urn:microsoft.com/office/officeart/2018/5/layout/IconCircleLabelList"/>
    <dgm:cxn modelId="{C476F145-5EBD-4254-B045-D60E5CB60595}" type="presParOf" srcId="{24C58075-B378-4C9E-9924-E7BC1B95FF76}" destId="{E8D2BB0A-4D16-45C2-B783-C51C81EA2765}" srcOrd="2" destOrd="0" presId="urn:microsoft.com/office/officeart/2018/5/layout/IconCircleLabelList"/>
    <dgm:cxn modelId="{F1BD567D-77CA-4217-B30E-64FCB24F127B}" type="presParOf" srcId="{24C58075-B378-4C9E-9924-E7BC1B95FF76}" destId="{2E6D4E17-0CB7-4CD4-B43C-E7187D7FCA98}" srcOrd="3" destOrd="0" presId="urn:microsoft.com/office/officeart/2018/5/layout/IconCircleLabelList"/>
    <dgm:cxn modelId="{81079150-A469-490E-A696-7984184F2878}" type="presParOf" srcId="{ABC809F9-1CB3-481D-A0D9-807B0FC52860}" destId="{3280FE0B-9A28-4DC5-A80A-17B506A8E449}" srcOrd="5" destOrd="0" presId="urn:microsoft.com/office/officeart/2018/5/layout/IconCircleLabelList"/>
    <dgm:cxn modelId="{6DD1C182-C8AA-49CE-9EBB-9137BF527876}" type="presParOf" srcId="{ABC809F9-1CB3-481D-A0D9-807B0FC52860}" destId="{50D32CE0-6D01-412D-908D-E332EABBD5F5}" srcOrd="6" destOrd="0" presId="urn:microsoft.com/office/officeart/2018/5/layout/IconCircleLabelList"/>
    <dgm:cxn modelId="{6A6CB556-FAB1-460F-A6FE-0C3FA21A762F}" type="presParOf" srcId="{50D32CE0-6D01-412D-908D-E332EABBD5F5}" destId="{3EAA023F-140B-419F-A56A-3A6562D9A731}" srcOrd="0" destOrd="0" presId="urn:microsoft.com/office/officeart/2018/5/layout/IconCircleLabelList"/>
    <dgm:cxn modelId="{6C3837AD-7C88-474F-8AA2-BEA858D5D7FD}" type="presParOf" srcId="{50D32CE0-6D01-412D-908D-E332EABBD5F5}" destId="{3EB8384B-BABC-4ADB-8F1F-32DD07CE7DE5}" srcOrd="1" destOrd="0" presId="urn:microsoft.com/office/officeart/2018/5/layout/IconCircleLabelList"/>
    <dgm:cxn modelId="{A3213252-9A99-4ED8-8A50-9D0CD02201E2}" type="presParOf" srcId="{50D32CE0-6D01-412D-908D-E332EABBD5F5}" destId="{16861F7A-3E57-4CBF-9C9A-B177D24C84F7}" srcOrd="2" destOrd="0" presId="urn:microsoft.com/office/officeart/2018/5/layout/IconCircleLabelList"/>
    <dgm:cxn modelId="{9E16E776-489E-4752-9058-EE5AB092687A}" type="presParOf" srcId="{50D32CE0-6D01-412D-908D-E332EABBD5F5}" destId="{5BCE8D3B-8670-4D5C-AD21-E0F69B773734}" srcOrd="3" destOrd="0" presId="urn:microsoft.com/office/officeart/2018/5/layout/IconCircleLabelList"/>
    <dgm:cxn modelId="{BF795D14-8EC4-4D5E-99BA-EF659D18A842}" type="presParOf" srcId="{ABC809F9-1CB3-481D-A0D9-807B0FC52860}" destId="{D8C4ECEF-BCF3-4B24-83F5-281A3828A559}" srcOrd="7" destOrd="0" presId="urn:microsoft.com/office/officeart/2018/5/layout/IconCircleLabelList"/>
    <dgm:cxn modelId="{618332FA-51CE-440D-8ED6-31EBE76876CB}" type="presParOf" srcId="{ABC809F9-1CB3-481D-A0D9-807B0FC52860}" destId="{985BB592-F4DA-44CA-9B15-FF812EE62AED}" srcOrd="8" destOrd="0" presId="urn:microsoft.com/office/officeart/2018/5/layout/IconCircleLabelList"/>
    <dgm:cxn modelId="{25D1D58D-45FB-455A-B017-0A940D0E7207}" type="presParOf" srcId="{985BB592-F4DA-44CA-9B15-FF812EE62AED}" destId="{8B08B7C4-AD0C-421B-BD45-95895CF2D636}" srcOrd="0" destOrd="0" presId="urn:microsoft.com/office/officeart/2018/5/layout/IconCircleLabelList"/>
    <dgm:cxn modelId="{35808218-BAF7-4915-BE3C-EBAC2962D869}" type="presParOf" srcId="{985BB592-F4DA-44CA-9B15-FF812EE62AED}" destId="{152D0EC2-441E-4323-AA9F-0F72116FB838}" srcOrd="1" destOrd="0" presId="urn:microsoft.com/office/officeart/2018/5/layout/IconCircleLabelList"/>
    <dgm:cxn modelId="{C51A5681-C1B0-43F8-A08E-7AA8D5E7AD26}" type="presParOf" srcId="{985BB592-F4DA-44CA-9B15-FF812EE62AED}" destId="{A8981926-FF11-4E93-88DF-0225FAD9ADF8}" srcOrd="2" destOrd="0" presId="urn:microsoft.com/office/officeart/2018/5/layout/IconCircleLabelList"/>
    <dgm:cxn modelId="{5F75E25E-3594-4907-91F0-21668CE525D2}" type="presParOf" srcId="{985BB592-F4DA-44CA-9B15-FF812EE62AED}" destId="{ACE39FCA-A9B2-492E-939E-983FEB55BAD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DC9DBD-6E5D-426C-BB1E-025B7B67CAF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1F1230A-434D-4497-A920-0B8A6D6D554A}">
      <dgm:prSet/>
      <dgm:spPr/>
      <dgm:t>
        <a:bodyPr/>
        <a:lstStyle/>
        <a:p>
          <a:r>
            <a:rPr lang="en-US"/>
            <a:t>CVS Health is the largest pharmacy healthcare provider in the United States.  CVS asked CCV to develop a Pharmacy Technician Apprenticeship to create a new pipeline of Pharm Techs.</a:t>
          </a:r>
        </a:p>
      </dgm:t>
    </dgm:pt>
    <dgm:pt modelId="{E66126A9-34EC-4167-B285-DFD39F098F45}" type="parTrans" cxnId="{D225158B-50E3-4A54-A6BF-8671DCB93BD6}">
      <dgm:prSet/>
      <dgm:spPr/>
      <dgm:t>
        <a:bodyPr/>
        <a:lstStyle/>
        <a:p>
          <a:endParaRPr lang="en-US"/>
        </a:p>
      </dgm:t>
    </dgm:pt>
    <dgm:pt modelId="{4FE54ABB-12FC-4178-9B32-6BEE16886021}" type="sibTrans" cxnId="{D225158B-50E3-4A54-A6BF-8671DCB93BD6}">
      <dgm:prSet/>
      <dgm:spPr/>
      <dgm:t>
        <a:bodyPr/>
        <a:lstStyle/>
        <a:p>
          <a:endParaRPr lang="en-US"/>
        </a:p>
      </dgm:t>
    </dgm:pt>
    <dgm:pt modelId="{8D119E16-1EE2-47FD-AA60-8F908D668AFB}">
      <dgm:prSet/>
      <dgm:spPr/>
      <dgm:t>
        <a:bodyPr/>
        <a:lstStyle/>
        <a:p>
          <a:r>
            <a:rPr lang="en-US"/>
            <a:t>CCV developed a new Intro to Pharmacy course, taught by a pharmacist and faculty member from Albany College of Pharmacy.</a:t>
          </a:r>
        </a:p>
      </dgm:t>
    </dgm:pt>
    <dgm:pt modelId="{0E9B3F87-F429-4E36-8DDF-9C199C66DAA2}" type="parTrans" cxnId="{E9BD37A4-2E18-4EF2-B311-B4212CDDAF1A}">
      <dgm:prSet/>
      <dgm:spPr/>
      <dgm:t>
        <a:bodyPr/>
        <a:lstStyle/>
        <a:p>
          <a:endParaRPr lang="en-US"/>
        </a:p>
      </dgm:t>
    </dgm:pt>
    <dgm:pt modelId="{8A32067D-657F-405E-8643-B3B8D4161487}" type="sibTrans" cxnId="{E9BD37A4-2E18-4EF2-B311-B4212CDDAF1A}">
      <dgm:prSet/>
      <dgm:spPr/>
      <dgm:t>
        <a:bodyPr/>
        <a:lstStyle/>
        <a:p>
          <a:endParaRPr lang="en-US"/>
        </a:p>
      </dgm:t>
    </dgm:pt>
    <dgm:pt modelId="{638DF66A-E669-4D23-8B73-D69973CEFD9D}">
      <dgm:prSet/>
      <dgm:spPr/>
      <dgm:t>
        <a:bodyPr/>
        <a:lstStyle/>
        <a:p>
          <a:r>
            <a:rPr lang="en-US" dirty="0"/>
            <a:t>In order to reach Vermonters across the state, the course is offered </a:t>
          </a:r>
          <a:r>
            <a:rPr lang="en-US" b="1" dirty="0"/>
            <a:t>online</a:t>
          </a:r>
          <a:r>
            <a:rPr lang="en-US" dirty="0"/>
            <a:t> </a:t>
          </a:r>
          <a:r>
            <a:rPr lang="en-US" b="1" dirty="0"/>
            <a:t>with</a:t>
          </a:r>
          <a:r>
            <a:rPr lang="en-US" dirty="0"/>
            <a:t> </a:t>
          </a:r>
          <a:r>
            <a:rPr lang="en-US" b="1" dirty="0"/>
            <a:t>weekly live webinars</a:t>
          </a:r>
          <a:r>
            <a:rPr lang="en-US" dirty="0"/>
            <a:t>.</a:t>
          </a:r>
        </a:p>
      </dgm:t>
    </dgm:pt>
    <dgm:pt modelId="{83644752-3749-42F5-AB6D-B1BAD1557AA7}" type="parTrans" cxnId="{4540B83C-EA65-4BA1-84F7-CFB7E3868806}">
      <dgm:prSet/>
      <dgm:spPr/>
      <dgm:t>
        <a:bodyPr/>
        <a:lstStyle/>
        <a:p>
          <a:endParaRPr lang="en-US"/>
        </a:p>
      </dgm:t>
    </dgm:pt>
    <dgm:pt modelId="{7C752656-8339-4D57-B354-1D1FE4EE0969}" type="sibTrans" cxnId="{4540B83C-EA65-4BA1-84F7-CFB7E3868806}">
      <dgm:prSet/>
      <dgm:spPr/>
      <dgm:t>
        <a:bodyPr/>
        <a:lstStyle/>
        <a:p>
          <a:endParaRPr lang="en-US"/>
        </a:p>
      </dgm:t>
    </dgm:pt>
    <dgm:pt modelId="{30FDE1F9-E80B-4F99-8FC1-B5F028CDAB6A}">
      <dgm:prSet/>
      <dgm:spPr/>
      <dgm:t>
        <a:bodyPr/>
        <a:lstStyle/>
        <a:p>
          <a:r>
            <a:rPr lang="en-US" dirty="0"/>
            <a:t>In fall 2020, CCV launched a new </a:t>
          </a:r>
          <a:r>
            <a:rPr lang="en-US" b="1" dirty="0"/>
            <a:t>Pharmacy Technician Certificate Program</a:t>
          </a:r>
          <a:r>
            <a:rPr lang="en-US" dirty="0"/>
            <a:t>, which is imbedded in our </a:t>
          </a:r>
          <a:r>
            <a:rPr lang="en-US" b="1" dirty="0"/>
            <a:t>Health Science Degree</a:t>
          </a:r>
          <a:r>
            <a:rPr lang="en-US" dirty="0"/>
            <a:t>.</a:t>
          </a:r>
        </a:p>
      </dgm:t>
    </dgm:pt>
    <dgm:pt modelId="{7ADF5859-7A84-4829-B2A6-46F403D9B405}" type="parTrans" cxnId="{810637BD-0B33-4529-9013-5656B6F07D20}">
      <dgm:prSet/>
      <dgm:spPr/>
      <dgm:t>
        <a:bodyPr/>
        <a:lstStyle/>
        <a:p>
          <a:endParaRPr lang="en-US"/>
        </a:p>
      </dgm:t>
    </dgm:pt>
    <dgm:pt modelId="{52BD352C-5C2D-4E47-8CE1-821198205E0E}" type="sibTrans" cxnId="{810637BD-0B33-4529-9013-5656B6F07D20}">
      <dgm:prSet/>
      <dgm:spPr/>
      <dgm:t>
        <a:bodyPr/>
        <a:lstStyle/>
        <a:p>
          <a:endParaRPr lang="en-US"/>
        </a:p>
      </dgm:t>
    </dgm:pt>
    <dgm:pt modelId="{2AACDFB8-EC18-4AD2-A345-8364CD5B3F5C}" type="pres">
      <dgm:prSet presAssocID="{B9DC9DBD-6E5D-426C-BB1E-025B7B67CAFE}" presName="root" presStyleCnt="0">
        <dgm:presLayoutVars>
          <dgm:dir/>
          <dgm:resizeHandles val="exact"/>
        </dgm:presLayoutVars>
      </dgm:prSet>
      <dgm:spPr/>
    </dgm:pt>
    <dgm:pt modelId="{D02F53A6-71B7-4431-9987-5340C1A8F0A8}" type="pres">
      <dgm:prSet presAssocID="{B9DC9DBD-6E5D-426C-BB1E-025B7B67CAFE}" presName="container" presStyleCnt="0">
        <dgm:presLayoutVars>
          <dgm:dir/>
          <dgm:resizeHandles val="exact"/>
        </dgm:presLayoutVars>
      </dgm:prSet>
      <dgm:spPr/>
    </dgm:pt>
    <dgm:pt modelId="{B410DBA3-CED4-47BB-A20E-C7E1965DF79D}" type="pres">
      <dgm:prSet presAssocID="{E1F1230A-434D-4497-A920-0B8A6D6D554A}" presName="compNode" presStyleCnt="0"/>
      <dgm:spPr/>
    </dgm:pt>
    <dgm:pt modelId="{FDDF2DA0-C453-45AF-8940-946C1D189B0D}" type="pres">
      <dgm:prSet presAssocID="{E1F1230A-434D-4497-A920-0B8A6D6D554A}" presName="iconBgRect" presStyleLbl="bgShp" presStyleIdx="0" presStyleCnt="4"/>
      <dgm:spPr/>
    </dgm:pt>
    <dgm:pt modelId="{981BE892-C671-4331-AC52-FC3E77E85B1B}" type="pres">
      <dgm:prSet presAssocID="{E1F1230A-434D-4497-A920-0B8A6D6D55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AC624767-EC99-4A26-B371-178DC8FE581A}" type="pres">
      <dgm:prSet presAssocID="{E1F1230A-434D-4497-A920-0B8A6D6D554A}" presName="spaceRect" presStyleCnt="0"/>
      <dgm:spPr/>
    </dgm:pt>
    <dgm:pt modelId="{DAEBA2C5-5572-4C8C-A039-DBCDDE3FFD97}" type="pres">
      <dgm:prSet presAssocID="{E1F1230A-434D-4497-A920-0B8A6D6D554A}" presName="textRect" presStyleLbl="revTx" presStyleIdx="0" presStyleCnt="4">
        <dgm:presLayoutVars>
          <dgm:chMax val="1"/>
          <dgm:chPref val="1"/>
        </dgm:presLayoutVars>
      </dgm:prSet>
      <dgm:spPr/>
    </dgm:pt>
    <dgm:pt modelId="{0C5B2C99-B90F-432C-B97B-D1405354394D}" type="pres">
      <dgm:prSet presAssocID="{4FE54ABB-12FC-4178-9B32-6BEE16886021}" presName="sibTrans" presStyleLbl="sibTrans2D1" presStyleIdx="0" presStyleCnt="0"/>
      <dgm:spPr/>
    </dgm:pt>
    <dgm:pt modelId="{D0069D3D-E3D9-4023-BEAB-74CAFCF74223}" type="pres">
      <dgm:prSet presAssocID="{8D119E16-1EE2-47FD-AA60-8F908D668AFB}" presName="compNode" presStyleCnt="0"/>
      <dgm:spPr/>
    </dgm:pt>
    <dgm:pt modelId="{FC8C22AB-B038-401D-8D3D-84121A2D2F17}" type="pres">
      <dgm:prSet presAssocID="{8D119E16-1EE2-47FD-AA60-8F908D668AFB}" presName="iconBgRect" presStyleLbl="bgShp" presStyleIdx="1" presStyleCnt="4"/>
      <dgm:spPr/>
    </dgm:pt>
    <dgm:pt modelId="{F2231CB3-1773-4D89-AF1D-26BB7092122E}" type="pres">
      <dgm:prSet presAssocID="{8D119E16-1EE2-47FD-AA60-8F908D668A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3E5CC2C9-9665-45C0-A270-EAFC975992CD}" type="pres">
      <dgm:prSet presAssocID="{8D119E16-1EE2-47FD-AA60-8F908D668AFB}" presName="spaceRect" presStyleCnt="0"/>
      <dgm:spPr/>
    </dgm:pt>
    <dgm:pt modelId="{164D1ED9-5B53-4A82-A411-ED21BF201013}" type="pres">
      <dgm:prSet presAssocID="{8D119E16-1EE2-47FD-AA60-8F908D668AFB}" presName="textRect" presStyleLbl="revTx" presStyleIdx="1" presStyleCnt="4">
        <dgm:presLayoutVars>
          <dgm:chMax val="1"/>
          <dgm:chPref val="1"/>
        </dgm:presLayoutVars>
      </dgm:prSet>
      <dgm:spPr/>
    </dgm:pt>
    <dgm:pt modelId="{06915C8C-20BE-44EA-B868-42CDC83BF782}" type="pres">
      <dgm:prSet presAssocID="{8A32067D-657F-405E-8643-B3B8D4161487}" presName="sibTrans" presStyleLbl="sibTrans2D1" presStyleIdx="0" presStyleCnt="0"/>
      <dgm:spPr/>
    </dgm:pt>
    <dgm:pt modelId="{7C300851-0EA6-4016-9DB8-47EB887E6271}" type="pres">
      <dgm:prSet presAssocID="{638DF66A-E669-4D23-8B73-D69973CEFD9D}" presName="compNode" presStyleCnt="0"/>
      <dgm:spPr/>
    </dgm:pt>
    <dgm:pt modelId="{0110D525-DA0C-478F-8875-4D530BDA8C3F}" type="pres">
      <dgm:prSet presAssocID="{638DF66A-E669-4D23-8B73-D69973CEFD9D}" presName="iconBgRect" presStyleLbl="bgShp" presStyleIdx="2" presStyleCnt="4"/>
      <dgm:spPr/>
    </dgm:pt>
    <dgm:pt modelId="{81329AC5-82B7-4992-AD4A-AE412618B012}" type="pres">
      <dgm:prSet presAssocID="{638DF66A-E669-4D23-8B73-D69973CEFD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EB26AA6E-A241-4F14-ACE6-F876147A8E29}" type="pres">
      <dgm:prSet presAssocID="{638DF66A-E669-4D23-8B73-D69973CEFD9D}" presName="spaceRect" presStyleCnt="0"/>
      <dgm:spPr/>
    </dgm:pt>
    <dgm:pt modelId="{F4CA11E9-687F-48E2-8F1C-7F7A56C25847}" type="pres">
      <dgm:prSet presAssocID="{638DF66A-E669-4D23-8B73-D69973CEFD9D}" presName="textRect" presStyleLbl="revTx" presStyleIdx="2" presStyleCnt="4">
        <dgm:presLayoutVars>
          <dgm:chMax val="1"/>
          <dgm:chPref val="1"/>
        </dgm:presLayoutVars>
      </dgm:prSet>
      <dgm:spPr/>
    </dgm:pt>
    <dgm:pt modelId="{311CD7B2-3192-4700-86E3-F28FB4550887}" type="pres">
      <dgm:prSet presAssocID="{7C752656-8339-4D57-B354-1D1FE4EE0969}" presName="sibTrans" presStyleLbl="sibTrans2D1" presStyleIdx="0" presStyleCnt="0"/>
      <dgm:spPr/>
    </dgm:pt>
    <dgm:pt modelId="{ADD572E9-2FC3-47FE-B48F-07E2BA3192DB}" type="pres">
      <dgm:prSet presAssocID="{30FDE1F9-E80B-4F99-8FC1-B5F028CDAB6A}" presName="compNode" presStyleCnt="0"/>
      <dgm:spPr/>
    </dgm:pt>
    <dgm:pt modelId="{F485BC40-7EC2-4780-8310-1D154BD9B274}" type="pres">
      <dgm:prSet presAssocID="{30FDE1F9-E80B-4F99-8FC1-B5F028CDAB6A}" presName="iconBgRect" presStyleLbl="bgShp" presStyleIdx="3" presStyleCnt="4"/>
      <dgm:spPr/>
    </dgm:pt>
    <dgm:pt modelId="{74EDFBF3-1614-4EB5-BC17-461259194A87}" type="pres">
      <dgm:prSet presAssocID="{30FDE1F9-E80B-4F99-8FC1-B5F028CDAB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entist"/>
        </a:ext>
      </dgm:extLst>
    </dgm:pt>
    <dgm:pt modelId="{30FE7C0A-F371-4F2C-8864-22AB320A1CF4}" type="pres">
      <dgm:prSet presAssocID="{30FDE1F9-E80B-4F99-8FC1-B5F028CDAB6A}" presName="spaceRect" presStyleCnt="0"/>
      <dgm:spPr/>
    </dgm:pt>
    <dgm:pt modelId="{5624FB7F-A308-4832-B335-C5E683DF8708}" type="pres">
      <dgm:prSet presAssocID="{30FDE1F9-E80B-4F99-8FC1-B5F028CDAB6A}" presName="textRect" presStyleLbl="revTx" presStyleIdx="3" presStyleCnt="4">
        <dgm:presLayoutVars>
          <dgm:chMax val="1"/>
          <dgm:chPref val="1"/>
        </dgm:presLayoutVars>
      </dgm:prSet>
      <dgm:spPr/>
    </dgm:pt>
  </dgm:ptLst>
  <dgm:cxnLst>
    <dgm:cxn modelId="{4540B83C-EA65-4BA1-84F7-CFB7E3868806}" srcId="{B9DC9DBD-6E5D-426C-BB1E-025B7B67CAFE}" destId="{638DF66A-E669-4D23-8B73-D69973CEFD9D}" srcOrd="2" destOrd="0" parTransId="{83644752-3749-42F5-AB6D-B1BAD1557AA7}" sibTransId="{7C752656-8339-4D57-B354-1D1FE4EE0969}"/>
    <dgm:cxn modelId="{40517945-EF85-4E08-A535-9994E851EF5A}" type="presOf" srcId="{638DF66A-E669-4D23-8B73-D69973CEFD9D}" destId="{F4CA11E9-687F-48E2-8F1C-7F7A56C25847}" srcOrd="0" destOrd="0" presId="urn:microsoft.com/office/officeart/2018/2/layout/IconCircleList"/>
    <dgm:cxn modelId="{68331469-9DDC-492F-BE6C-C27F522E3318}" type="presOf" srcId="{4FE54ABB-12FC-4178-9B32-6BEE16886021}" destId="{0C5B2C99-B90F-432C-B97B-D1405354394D}" srcOrd="0" destOrd="0" presId="urn:microsoft.com/office/officeart/2018/2/layout/IconCircleList"/>
    <dgm:cxn modelId="{F8CAD869-A1DB-4349-9A29-197374B3FFA7}" type="presOf" srcId="{8A32067D-657F-405E-8643-B3B8D4161487}" destId="{06915C8C-20BE-44EA-B868-42CDC83BF782}" srcOrd="0" destOrd="0" presId="urn:microsoft.com/office/officeart/2018/2/layout/IconCircleList"/>
    <dgm:cxn modelId="{CFEA7B7C-CA20-466D-BD30-4A6187794145}" type="presOf" srcId="{E1F1230A-434D-4497-A920-0B8A6D6D554A}" destId="{DAEBA2C5-5572-4C8C-A039-DBCDDE3FFD97}" srcOrd="0" destOrd="0" presId="urn:microsoft.com/office/officeart/2018/2/layout/IconCircleList"/>
    <dgm:cxn modelId="{D225158B-50E3-4A54-A6BF-8671DCB93BD6}" srcId="{B9DC9DBD-6E5D-426C-BB1E-025B7B67CAFE}" destId="{E1F1230A-434D-4497-A920-0B8A6D6D554A}" srcOrd="0" destOrd="0" parTransId="{E66126A9-34EC-4167-B285-DFD39F098F45}" sibTransId="{4FE54ABB-12FC-4178-9B32-6BEE16886021}"/>
    <dgm:cxn modelId="{B1F0579A-0E76-449A-B5EA-3F62E323A39C}" type="presOf" srcId="{B9DC9DBD-6E5D-426C-BB1E-025B7B67CAFE}" destId="{2AACDFB8-EC18-4AD2-A345-8364CD5B3F5C}" srcOrd="0" destOrd="0" presId="urn:microsoft.com/office/officeart/2018/2/layout/IconCircleList"/>
    <dgm:cxn modelId="{E9BD37A4-2E18-4EF2-B311-B4212CDDAF1A}" srcId="{B9DC9DBD-6E5D-426C-BB1E-025B7B67CAFE}" destId="{8D119E16-1EE2-47FD-AA60-8F908D668AFB}" srcOrd="1" destOrd="0" parTransId="{0E9B3F87-F429-4E36-8DDF-9C199C66DAA2}" sibTransId="{8A32067D-657F-405E-8643-B3B8D4161487}"/>
    <dgm:cxn modelId="{810637BD-0B33-4529-9013-5656B6F07D20}" srcId="{B9DC9DBD-6E5D-426C-BB1E-025B7B67CAFE}" destId="{30FDE1F9-E80B-4F99-8FC1-B5F028CDAB6A}" srcOrd="3" destOrd="0" parTransId="{7ADF5859-7A84-4829-B2A6-46F403D9B405}" sibTransId="{52BD352C-5C2D-4E47-8CE1-821198205E0E}"/>
    <dgm:cxn modelId="{ACD1B4CB-B1EE-4842-B956-5AAF43A17AF6}" type="presOf" srcId="{8D119E16-1EE2-47FD-AA60-8F908D668AFB}" destId="{164D1ED9-5B53-4A82-A411-ED21BF201013}" srcOrd="0" destOrd="0" presId="urn:microsoft.com/office/officeart/2018/2/layout/IconCircleList"/>
    <dgm:cxn modelId="{4B0ACDF2-4661-4C3A-A9E4-7BD06F7AE581}" type="presOf" srcId="{7C752656-8339-4D57-B354-1D1FE4EE0969}" destId="{311CD7B2-3192-4700-86E3-F28FB4550887}" srcOrd="0" destOrd="0" presId="urn:microsoft.com/office/officeart/2018/2/layout/IconCircleList"/>
    <dgm:cxn modelId="{49196EFE-DFBC-4FFC-8AFB-6C0AD83F3A0A}" type="presOf" srcId="{30FDE1F9-E80B-4F99-8FC1-B5F028CDAB6A}" destId="{5624FB7F-A308-4832-B335-C5E683DF8708}" srcOrd="0" destOrd="0" presId="urn:microsoft.com/office/officeart/2018/2/layout/IconCircleList"/>
    <dgm:cxn modelId="{D61C7E72-60DE-41F5-90C0-E4422E00D7C3}" type="presParOf" srcId="{2AACDFB8-EC18-4AD2-A345-8364CD5B3F5C}" destId="{D02F53A6-71B7-4431-9987-5340C1A8F0A8}" srcOrd="0" destOrd="0" presId="urn:microsoft.com/office/officeart/2018/2/layout/IconCircleList"/>
    <dgm:cxn modelId="{1ABC16A4-8A47-44B3-BD51-260C496E96FA}" type="presParOf" srcId="{D02F53A6-71B7-4431-9987-5340C1A8F0A8}" destId="{B410DBA3-CED4-47BB-A20E-C7E1965DF79D}" srcOrd="0" destOrd="0" presId="urn:microsoft.com/office/officeart/2018/2/layout/IconCircleList"/>
    <dgm:cxn modelId="{2A963B8F-10C8-489C-89E8-E79765023B30}" type="presParOf" srcId="{B410DBA3-CED4-47BB-A20E-C7E1965DF79D}" destId="{FDDF2DA0-C453-45AF-8940-946C1D189B0D}" srcOrd="0" destOrd="0" presId="urn:microsoft.com/office/officeart/2018/2/layout/IconCircleList"/>
    <dgm:cxn modelId="{F1BA7167-0F1A-486A-AA89-EEC14E07A6A1}" type="presParOf" srcId="{B410DBA3-CED4-47BB-A20E-C7E1965DF79D}" destId="{981BE892-C671-4331-AC52-FC3E77E85B1B}" srcOrd="1" destOrd="0" presId="urn:microsoft.com/office/officeart/2018/2/layout/IconCircleList"/>
    <dgm:cxn modelId="{8CA0C864-9A8A-4571-9564-A785BB4BBE1C}" type="presParOf" srcId="{B410DBA3-CED4-47BB-A20E-C7E1965DF79D}" destId="{AC624767-EC99-4A26-B371-178DC8FE581A}" srcOrd="2" destOrd="0" presId="urn:microsoft.com/office/officeart/2018/2/layout/IconCircleList"/>
    <dgm:cxn modelId="{4CC17BD1-9022-40FC-BE5F-5E6A46D3F0AE}" type="presParOf" srcId="{B410DBA3-CED4-47BB-A20E-C7E1965DF79D}" destId="{DAEBA2C5-5572-4C8C-A039-DBCDDE3FFD97}" srcOrd="3" destOrd="0" presId="urn:microsoft.com/office/officeart/2018/2/layout/IconCircleList"/>
    <dgm:cxn modelId="{0E181B84-B097-41FE-B4FA-2A537306F891}" type="presParOf" srcId="{D02F53A6-71B7-4431-9987-5340C1A8F0A8}" destId="{0C5B2C99-B90F-432C-B97B-D1405354394D}" srcOrd="1" destOrd="0" presId="urn:microsoft.com/office/officeart/2018/2/layout/IconCircleList"/>
    <dgm:cxn modelId="{7BD18E86-61C6-421E-9BBA-880074D753C3}" type="presParOf" srcId="{D02F53A6-71B7-4431-9987-5340C1A8F0A8}" destId="{D0069D3D-E3D9-4023-BEAB-74CAFCF74223}" srcOrd="2" destOrd="0" presId="urn:microsoft.com/office/officeart/2018/2/layout/IconCircleList"/>
    <dgm:cxn modelId="{3D465FD7-4E01-412C-9C4E-724B8C9AB77B}" type="presParOf" srcId="{D0069D3D-E3D9-4023-BEAB-74CAFCF74223}" destId="{FC8C22AB-B038-401D-8D3D-84121A2D2F17}" srcOrd="0" destOrd="0" presId="urn:microsoft.com/office/officeart/2018/2/layout/IconCircleList"/>
    <dgm:cxn modelId="{39CE7070-FBFC-4A73-8108-33307E186188}" type="presParOf" srcId="{D0069D3D-E3D9-4023-BEAB-74CAFCF74223}" destId="{F2231CB3-1773-4D89-AF1D-26BB7092122E}" srcOrd="1" destOrd="0" presId="urn:microsoft.com/office/officeart/2018/2/layout/IconCircleList"/>
    <dgm:cxn modelId="{49964534-DDFC-4151-A1AA-1DB77177F4F1}" type="presParOf" srcId="{D0069D3D-E3D9-4023-BEAB-74CAFCF74223}" destId="{3E5CC2C9-9665-45C0-A270-EAFC975992CD}" srcOrd="2" destOrd="0" presId="urn:microsoft.com/office/officeart/2018/2/layout/IconCircleList"/>
    <dgm:cxn modelId="{C1D38BC3-A7D8-4D4C-AE05-4E9747FEDCFE}" type="presParOf" srcId="{D0069D3D-E3D9-4023-BEAB-74CAFCF74223}" destId="{164D1ED9-5B53-4A82-A411-ED21BF201013}" srcOrd="3" destOrd="0" presId="urn:microsoft.com/office/officeart/2018/2/layout/IconCircleList"/>
    <dgm:cxn modelId="{00852D5F-62D4-4988-AE21-2AB306318F9E}" type="presParOf" srcId="{D02F53A6-71B7-4431-9987-5340C1A8F0A8}" destId="{06915C8C-20BE-44EA-B868-42CDC83BF782}" srcOrd="3" destOrd="0" presId="urn:microsoft.com/office/officeart/2018/2/layout/IconCircleList"/>
    <dgm:cxn modelId="{2E269D84-6695-4FFA-BED1-8D32D9480AE5}" type="presParOf" srcId="{D02F53A6-71B7-4431-9987-5340C1A8F0A8}" destId="{7C300851-0EA6-4016-9DB8-47EB887E6271}" srcOrd="4" destOrd="0" presId="urn:microsoft.com/office/officeart/2018/2/layout/IconCircleList"/>
    <dgm:cxn modelId="{9805A782-305C-4F5C-BAEF-FD4D341E31D1}" type="presParOf" srcId="{7C300851-0EA6-4016-9DB8-47EB887E6271}" destId="{0110D525-DA0C-478F-8875-4D530BDA8C3F}" srcOrd="0" destOrd="0" presId="urn:microsoft.com/office/officeart/2018/2/layout/IconCircleList"/>
    <dgm:cxn modelId="{B5CBE032-502B-4857-9782-5AF27B799245}" type="presParOf" srcId="{7C300851-0EA6-4016-9DB8-47EB887E6271}" destId="{81329AC5-82B7-4992-AD4A-AE412618B012}" srcOrd="1" destOrd="0" presId="urn:microsoft.com/office/officeart/2018/2/layout/IconCircleList"/>
    <dgm:cxn modelId="{F135ED74-6915-4DC4-BF76-DE781F946EB4}" type="presParOf" srcId="{7C300851-0EA6-4016-9DB8-47EB887E6271}" destId="{EB26AA6E-A241-4F14-ACE6-F876147A8E29}" srcOrd="2" destOrd="0" presId="urn:microsoft.com/office/officeart/2018/2/layout/IconCircleList"/>
    <dgm:cxn modelId="{61B4420D-84E6-4B6C-8E35-BB3E560902D4}" type="presParOf" srcId="{7C300851-0EA6-4016-9DB8-47EB887E6271}" destId="{F4CA11E9-687F-48E2-8F1C-7F7A56C25847}" srcOrd="3" destOrd="0" presId="urn:microsoft.com/office/officeart/2018/2/layout/IconCircleList"/>
    <dgm:cxn modelId="{A5B74F4A-FFF6-4E18-A526-8B83D6F97970}" type="presParOf" srcId="{D02F53A6-71B7-4431-9987-5340C1A8F0A8}" destId="{311CD7B2-3192-4700-86E3-F28FB4550887}" srcOrd="5" destOrd="0" presId="urn:microsoft.com/office/officeart/2018/2/layout/IconCircleList"/>
    <dgm:cxn modelId="{4BFA673F-9387-4FEE-A3C4-77EC1DB59417}" type="presParOf" srcId="{D02F53A6-71B7-4431-9987-5340C1A8F0A8}" destId="{ADD572E9-2FC3-47FE-B48F-07E2BA3192DB}" srcOrd="6" destOrd="0" presId="urn:microsoft.com/office/officeart/2018/2/layout/IconCircleList"/>
    <dgm:cxn modelId="{C66190AF-1EA0-4CA9-AE57-45116891CAAF}" type="presParOf" srcId="{ADD572E9-2FC3-47FE-B48F-07E2BA3192DB}" destId="{F485BC40-7EC2-4780-8310-1D154BD9B274}" srcOrd="0" destOrd="0" presId="urn:microsoft.com/office/officeart/2018/2/layout/IconCircleList"/>
    <dgm:cxn modelId="{D002C736-0B8C-4B6B-8B42-98CBC57166B6}" type="presParOf" srcId="{ADD572E9-2FC3-47FE-B48F-07E2BA3192DB}" destId="{74EDFBF3-1614-4EB5-BC17-461259194A87}" srcOrd="1" destOrd="0" presId="urn:microsoft.com/office/officeart/2018/2/layout/IconCircleList"/>
    <dgm:cxn modelId="{D5D79038-C90D-473B-8091-4E0C0D3501BC}" type="presParOf" srcId="{ADD572E9-2FC3-47FE-B48F-07E2BA3192DB}" destId="{30FE7C0A-F371-4F2C-8864-22AB320A1CF4}" srcOrd="2" destOrd="0" presId="urn:microsoft.com/office/officeart/2018/2/layout/IconCircleList"/>
    <dgm:cxn modelId="{518D21C1-BE5C-4784-9F73-50FC663262DC}" type="presParOf" srcId="{ADD572E9-2FC3-47FE-B48F-07E2BA3192DB}" destId="{5624FB7F-A308-4832-B335-C5E683DF870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878C21-1936-46F5-B647-6F02D849E366}" type="doc">
      <dgm:prSet loTypeId="urn:microsoft.com/office/officeart/2005/8/layout/target2" loCatId="relationship" qsTypeId="urn:microsoft.com/office/officeart/2005/8/quickstyle/simple1" qsCatId="simple" csTypeId="urn:microsoft.com/office/officeart/2005/8/colors/colorful1" csCatId="colorful" phldr="1"/>
      <dgm:spPr/>
      <dgm:t>
        <a:bodyPr/>
        <a:lstStyle/>
        <a:p>
          <a:endParaRPr lang="en-US"/>
        </a:p>
      </dgm:t>
    </dgm:pt>
    <dgm:pt modelId="{28BDAF05-F969-4ACE-BC87-ABFE7A918855}">
      <dgm:prSet phldrT="[Text]"/>
      <dgm:spPr/>
      <dgm:t>
        <a:bodyPr/>
        <a:lstStyle/>
        <a:p>
          <a:r>
            <a:rPr lang="en-US" dirty="0"/>
            <a:t>Health Science Associate Degree</a:t>
          </a:r>
        </a:p>
      </dgm:t>
    </dgm:pt>
    <dgm:pt modelId="{42B1E3BF-D023-4971-9090-A0E8F3083E42}" type="parTrans" cxnId="{C4E2B2E4-C903-464A-BC11-D9296F32BDA0}">
      <dgm:prSet/>
      <dgm:spPr/>
      <dgm:t>
        <a:bodyPr/>
        <a:lstStyle/>
        <a:p>
          <a:endParaRPr lang="en-US"/>
        </a:p>
      </dgm:t>
    </dgm:pt>
    <dgm:pt modelId="{9E4E520A-6A12-4E81-862F-CBD508CDEB5C}" type="sibTrans" cxnId="{C4E2B2E4-C903-464A-BC11-D9296F32BDA0}">
      <dgm:prSet/>
      <dgm:spPr/>
      <dgm:t>
        <a:bodyPr/>
        <a:lstStyle/>
        <a:p>
          <a:endParaRPr lang="en-US"/>
        </a:p>
      </dgm:t>
    </dgm:pt>
    <dgm:pt modelId="{37CBA3A4-EAE4-44BF-8EF6-26B225FE6ACD}">
      <dgm:prSet phldrT="[Text]"/>
      <dgm:spPr/>
      <dgm:t>
        <a:bodyPr/>
        <a:lstStyle/>
        <a:p>
          <a:r>
            <a:rPr lang="en-US" dirty="0"/>
            <a:t>60 Credits</a:t>
          </a:r>
        </a:p>
      </dgm:t>
    </dgm:pt>
    <dgm:pt modelId="{12D78373-072C-4E6D-9762-169C695710AD}" type="parTrans" cxnId="{07B409B4-6AA0-4FF6-BAB7-0FB1DDD824C4}">
      <dgm:prSet/>
      <dgm:spPr/>
      <dgm:t>
        <a:bodyPr/>
        <a:lstStyle/>
        <a:p>
          <a:endParaRPr lang="en-US"/>
        </a:p>
      </dgm:t>
    </dgm:pt>
    <dgm:pt modelId="{C706FB0F-AB56-4BDB-BFC5-660ED252BC65}" type="sibTrans" cxnId="{07B409B4-6AA0-4FF6-BAB7-0FB1DDD824C4}">
      <dgm:prSet/>
      <dgm:spPr/>
      <dgm:t>
        <a:bodyPr/>
        <a:lstStyle/>
        <a:p>
          <a:endParaRPr lang="en-US"/>
        </a:p>
      </dgm:t>
    </dgm:pt>
    <dgm:pt modelId="{A73712E2-08ED-45FB-9DA6-338C212D78B4}">
      <dgm:prSet phldrT="[Text]"/>
      <dgm:spPr/>
      <dgm:t>
        <a:bodyPr/>
        <a:lstStyle/>
        <a:p>
          <a:r>
            <a:rPr lang="en-US" dirty="0"/>
            <a:t>Variety of courses from several disciplines</a:t>
          </a:r>
        </a:p>
      </dgm:t>
    </dgm:pt>
    <dgm:pt modelId="{B06435F9-56FC-49D4-8498-5547A9EA2903}" type="parTrans" cxnId="{982408EF-8352-48CE-86C9-EFE4A60C5FA8}">
      <dgm:prSet/>
      <dgm:spPr/>
      <dgm:t>
        <a:bodyPr/>
        <a:lstStyle/>
        <a:p>
          <a:endParaRPr lang="en-US"/>
        </a:p>
      </dgm:t>
    </dgm:pt>
    <dgm:pt modelId="{9B314E04-80C5-4D1D-AA9E-DFA11C771E32}" type="sibTrans" cxnId="{982408EF-8352-48CE-86C9-EFE4A60C5FA8}">
      <dgm:prSet/>
      <dgm:spPr/>
      <dgm:t>
        <a:bodyPr/>
        <a:lstStyle/>
        <a:p>
          <a:endParaRPr lang="en-US"/>
        </a:p>
      </dgm:t>
    </dgm:pt>
    <dgm:pt modelId="{C1297E94-13BE-4627-A8F7-52432FFD1A50}">
      <dgm:prSet phldrT="[Text]"/>
      <dgm:spPr/>
      <dgm:t>
        <a:bodyPr/>
        <a:lstStyle/>
        <a:p>
          <a:r>
            <a:rPr lang="en-US" dirty="0"/>
            <a:t>Pharmacy Tech Certificate</a:t>
          </a:r>
        </a:p>
      </dgm:t>
    </dgm:pt>
    <dgm:pt modelId="{1C53C2BB-7506-458F-8B2D-284DB9F0D901}" type="parTrans" cxnId="{C7A80AFC-E3FA-4FFB-8821-8BD5BD1A61B9}">
      <dgm:prSet/>
      <dgm:spPr/>
      <dgm:t>
        <a:bodyPr/>
        <a:lstStyle/>
        <a:p>
          <a:endParaRPr lang="en-US"/>
        </a:p>
      </dgm:t>
    </dgm:pt>
    <dgm:pt modelId="{25B74AFC-E145-4E4B-BEE5-B8AD71DB555A}" type="sibTrans" cxnId="{C7A80AFC-E3FA-4FFB-8821-8BD5BD1A61B9}">
      <dgm:prSet/>
      <dgm:spPr/>
      <dgm:t>
        <a:bodyPr/>
        <a:lstStyle/>
        <a:p>
          <a:endParaRPr lang="en-US"/>
        </a:p>
      </dgm:t>
    </dgm:pt>
    <dgm:pt modelId="{5D33F7E8-A937-45AF-B498-98F9ED8F5DBE}">
      <dgm:prSet phldrT="[Text]"/>
      <dgm:spPr/>
      <dgm:t>
        <a:bodyPr/>
        <a:lstStyle/>
        <a:p>
          <a:r>
            <a:rPr lang="en-US" dirty="0"/>
            <a:t>8 Courses</a:t>
          </a:r>
        </a:p>
      </dgm:t>
    </dgm:pt>
    <dgm:pt modelId="{DAB99A7A-A5AE-45D7-8288-044F6A124F47}" type="parTrans" cxnId="{8C6A77D4-488E-4D13-9477-7B1C8C1A16B4}">
      <dgm:prSet/>
      <dgm:spPr/>
      <dgm:t>
        <a:bodyPr/>
        <a:lstStyle/>
        <a:p>
          <a:endParaRPr lang="en-US"/>
        </a:p>
      </dgm:t>
    </dgm:pt>
    <dgm:pt modelId="{6D98D8D7-0058-48A5-849A-C6589F7627BF}" type="sibTrans" cxnId="{8C6A77D4-488E-4D13-9477-7B1C8C1A16B4}">
      <dgm:prSet/>
      <dgm:spPr/>
      <dgm:t>
        <a:bodyPr/>
        <a:lstStyle/>
        <a:p>
          <a:endParaRPr lang="en-US"/>
        </a:p>
      </dgm:t>
    </dgm:pt>
    <dgm:pt modelId="{579EF077-BEB8-4BA3-AEA2-BAE55A6CFD74}">
      <dgm:prSet phldrT="[Text]"/>
      <dgm:spPr/>
      <dgm:t>
        <a:bodyPr/>
        <a:lstStyle/>
        <a:p>
          <a:r>
            <a:rPr lang="en-US" dirty="0"/>
            <a:t>24 College Credits</a:t>
          </a:r>
        </a:p>
      </dgm:t>
    </dgm:pt>
    <dgm:pt modelId="{70A79168-267A-4085-A5CF-64EB68E86EB5}" type="parTrans" cxnId="{F3370F51-96F1-44F7-81BF-25345F8A1290}">
      <dgm:prSet/>
      <dgm:spPr/>
      <dgm:t>
        <a:bodyPr/>
        <a:lstStyle/>
        <a:p>
          <a:endParaRPr lang="en-US"/>
        </a:p>
      </dgm:t>
    </dgm:pt>
    <dgm:pt modelId="{AB90A53A-B9E7-49B5-9F3C-BA3F11C13267}" type="sibTrans" cxnId="{F3370F51-96F1-44F7-81BF-25345F8A1290}">
      <dgm:prSet/>
      <dgm:spPr/>
      <dgm:t>
        <a:bodyPr/>
        <a:lstStyle/>
        <a:p>
          <a:endParaRPr lang="en-US"/>
        </a:p>
      </dgm:t>
    </dgm:pt>
    <dgm:pt modelId="{A07CEBD3-5CBC-4C4C-928E-CF3607A9B82D}">
      <dgm:prSet phldrT="[Text]"/>
      <dgm:spPr/>
      <dgm:t>
        <a:bodyPr/>
        <a:lstStyle/>
        <a:p>
          <a:r>
            <a:rPr lang="en-US" dirty="0"/>
            <a:t>Pharmacy Tech Apprenticeship</a:t>
          </a:r>
        </a:p>
      </dgm:t>
    </dgm:pt>
    <dgm:pt modelId="{1DD081A0-2F47-4331-B63C-87B41B84B026}" type="parTrans" cxnId="{B8D3338A-A0F8-4227-9B92-B5EBD36AD726}">
      <dgm:prSet/>
      <dgm:spPr/>
      <dgm:t>
        <a:bodyPr/>
        <a:lstStyle/>
        <a:p>
          <a:endParaRPr lang="en-US"/>
        </a:p>
      </dgm:t>
    </dgm:pt>
    <dgm:pt modelId="{6F885FEF-671D-4C9B-86E1-3AC1DBD080E2}" type="sibTrans" cxnId="{B8D3338A-A0F8-4227-9B92-B5EBD36AD726}">
      <dgm:prSet/>
      <dgm:spPr/>
      <dgm:t>
        <a:bodyPr/>
        <a:lstStyle/>
        <a:p>
          <a:endParaRPr lang="en-US"/>
        </a:p>
      </dgm:t>
    </dgm:pt>
    <dgm:pt modelId="{513DDB6F-D711-412E-A94B-D741D9D6ED8C}">
      <dgm:prSet phldrT="[Text]"/>
      <dgm:spPr/>
      <dgm:t>
        <a:bodyPr/>
        <a:lstStyle/>
        <a:p>
          <a:r>
            <a:rPr lang="en-US" dirty="0"/>
            <a:t>3 Courses</a:t>
          </a:r>
        </a:p>
      </dgm:t>
    </dgm:pt>
    <dgm:pt modelId="{8E8DC913-F1E2-4CE5-BC5F-142418851B70}" type="parTrans" cxnId="{9B0CF133-CE43-4275-BD58-01EC3BB8D982}">
      <dgm:prSet/>
      <dgm:spPr/>
      <dgm:t>
        <a:bodyPr/>
        <a:lstStyle/>
        <a:p>
          <a:endParaRPr lang="en-US"/>
        </a:p>
      </dgm:t>
    </dgm:pt>
    <dgm:pt modelId="{70A2CD47-1646-4667-ABA3-6BF5ABFF740D}" type="sibTrans" cxnId="{9B0CF133-CE43-4275-BD58-01EC3BB8D982}">
      <dgm:prSet/>
      <dgm:spPr/>
      <dgm:t>
        <a:bodyPr/>
        <a:lstStyle/>
        <a:p>
          <a:endParaRPr lang="en-US"/>
        </a:p>
      </dgm:t>
    </dgm:pt>
    <dgm:pt modelId="{AA4FE462-7A2E-4262-AD49-8B96320AA1D3}">
      <dgm:prSet phldrT="[Text]"/>
      <dgm:spPr/>
      <dgm:t>
        <a:bodyPr/>
        <a:lstStyle/>
        <a:p>
          <a:r>
            <a:rPr lang="en-US" dirty="0"/>
            <a:t>On-the-Job Training</a:t>
          </a:r>
        </a:p>
      </dgm:t>
    </dgm:pt>
    <dgm:pt modelId="{1DAEBDC0-8892-46D2-8A78-5417FAAEB6F2}" type="parTrans" cxnId="{44DAD87B-F325-4337-BF33-0FE7580F0B3E}">
      <dgm:prSet/>
      <dgm:spPr/>
      <dgm:t>
        <a:bodyPr/>
        <a:lstStyle/>
        <a:p>
          <a:endParaRPr lang="en-US"/>
        </a:p>
      </dgm:t>
    </dgm:pt>
    <dgm:pt modelId="{8056765B-3E77-48CA-9363-44A45DA20683}" type="sibTrans" cxnId="{44DAD87B-F325-4337-BF33-0FE7580F0B3E}">
      <dgm:prSet/>
      <dgm:spPr/>
      <dgm:t>
        <a:bodyPr/>
        <a:lstStyle/>
        <a:p>
          <a:endParaRPr lang="en-US"/>
        </a:p>
      </dgm:t>
    </dgm:pt>
    <dgm:pt modelId="{85D5AAFF-7098-4D66-95BC-1AD4BF37085A}">
      <dgm:prSet phldrT="[Text]"/>
      <dgm:spPr/>
      <dgm:t>
        <a:bodyPr/>
        <a:lstStyle/>
        <a:p>
          <a:r>
            <a:rPr lang="en-US" dirty="0"/>
            <a:t>9 College Credits</a:t>
          </a:r>
        </a:p>
      </dgm:t>
    </dgm:pt>
    <dgm:pt modelId="{99685B7D-AD09-4998-A2D6-FF859040A737}" type="parTrans" cxnId="{2066C0F8-A83F-4B44-AD0A-3C97405D06B1}">
      <dgm:prSet/>
      <dgm:spPr/>
      <dgm:t>
        <a:bodyPr/>
        <a:lstStyle/>
        <a:p>
          <a:endParaRPr lang="en-US"/>
        </a:p>
      </dgm:t>
    </dgm:pt>
    <dgm:pt modelId="{D6B66ECB-E8C2-4C92-BB0D-F4BCB09AD794}" type="sibTrans" cxnId="{2066C0F8-A83F-4B44-AD0A-3C97405D06B1}">
      <dgm:prSet/>
      <dgm:spPr/>
      <dgm:t>
        <a:bodyPr/>
        <a:lstStyle/>
        <a:p>
          <a:endParaRPr lang="en-US"/>
        </a:p>
      </dgm:t>
    </dgm:pt>
    <dgm:pt modelId="{56D4EE84-7686-4501-888F-7FF251FFEA02}" type="pres">
      <dgm:prSet presAssocID="{CD878C21-1936-46F5-B647-6F02D849E366}" presName="Name0" presStyleCnt="0">
        <dgm:presLayoutVars>
          <dgm:chMax val="3"/>
          <dgm:chPref val="1"/>
          <dgm:dir/>
          <dgm:animLvl val="lvl"/>
          <dgm:resizeHandles/>
        </dgm:presLayoutVars>
      </dgm:prSet>
      <dgm:spPr/>
    </dgm:pt>
    <dgm:pt modelId="{1F01BD4B-202D-483F-8698-814031D17E6E}" type="pres">
      <dgm:prSet presAssocID="{CD878C21-1936-46F5-B647-6F02D849E366}" presName="outerBox" presStyleCnt="0"/>
      <dgm:spPr/>
    </dgm:pt>
    <dgm:pt modelId="{8CF3BECE-ADEC-4927-A52D-5A9AD465E0DD}" type="pres">
      <dgm:prSet presAssocID="{CD878C21-1936-46F5-B647-6F02D849E366}" presName="outerBoxParent" presStyleLbl="node1" presStyleIdx="0" presStyleCnt="3"/>
      <dgm:spPr/>
    </dgm:pt>
    <dgm:pt modelId="{6CF0A6F9-6DB1-4AFE-AF3C-F978666204E8}" type="pres">
      <dgm:prSet presAssocID="{CD878C21-1936-46F5-B647-6F02D849E366}" presName="outerBoxChildren" presStyleCnt="0"/>
      <dgm:spPr/>
    </dgm:pt>
    <dgm:pt modelId="{2B82D8EB-26FF-4CFD-8A54-6B2BEA7BF806}" type="pres">
      <dgm:prSet presAssocID="{37CBA3A4-EAE4-44BF-8EF6-26B225FE6ACD}" presName="oChild" presStyleLbl="fgAcc1" presStyleIdx="0" presStyleCnt="7">
        <dgm:presLayoutVars>
          <dgm:bulletEnabled val="1"/>
        </dgm:presLayoutVars>
      </dgm:prSet>
      <dgm:spPr/>
    </dgm:pt>
    <dgm:pt modelId="{0190BE9E-ED29-4E14-A814-48742E596A6B}" type="pres">
      <dgm:prSet presAssocID="{C706FB0F-AB56-4BDB-BFC5-660ED252BC65}" presName="outerSibTrans" presStyleCnt="0"/>
      <dgm:spPr/>
    </dgm:pt>
    <dgm:pt modelId="{6B6ABB8C-E445-4AD5-8616-E9545AE3AF22}" type="pres">
      <dgm:prSet presAssocID="{A73712E2-08ED-45FB-9DA6-338C212D78B4}" presName="oChild" presStyleLbl="fgAcc1" presStyleIdx="1" presStyleCnt="7">
        <dgm:presLayoutVars>
          <dgm:bulletEnabled val="1"/>
        </dgm:presLayoutVars>
      </dgm:prSet>
      <dgm:spPr/>
    </dgm:pt>
    <dgm:pt modelId="{E5762C2F-6553-434E-A914-C7B0F54D0B7E}" type="pres">
      <dgm:prSet presAssocID="{CD878C21-1936-46F5-B647-6F02D849E366}" presName="middleBox" presStyleCnt="0"/>
      <dgm:spPr/>
    </dgm:pt>
    <dgm:pt modelId="{636E53B6-C314-4BDA-9FB3-61EDF78917B2}" type="pres">
      <dgm:prSet presAssocID="{CD878C21-1936-46F5-B647-6F02D849E366}" presName="middleBoxParent" presStyleLbl="node1" presStyleIdx="1" presStyleCnt="3"/>
      <dgm:spPr/>
    </dgm:pt>
    <dgm:pt modelId="{AD0CF3C8-ACA7-4E8F-8C54-0286766E2662}" type="pres">
      <dgm:prSet presAssocID="{CD878C21-1936-46F5-B647-6F02D849E366}" presName="middleBoxChildren" presStyleCnt="0"/>
      <dgm:spPr/>
    </dgm:pt>
    <dgm:pt modelId="{BF4A0010-0D11-45B1-850A-1409FA526E48}" type="pres">
      <dgm:prSet presAssocID="{5D33F7E8-A937-45AF-B498-98F9ED8F5DBE}" presName="mChild" presStyleLbl="fgAcc1" presStyleIdx="2" presStyleCnt="7">
        <dgm:presLayoutVars>
          <dgm:bulletEnabled val="1"/>
        </dgm:presLayoutVars>
      </dgm:prSet>
      <dgm:spPr/>
    </dgm:pt>
    <dgm:pt modelId="{F20DF6D4-9DE8-4E97-8F41-7CE138351440}" type="pres">
      <dgm:prSet presAssocID="{6D98D8D7-0058-48A5-849A-C6589F7627BF}" presName="middleSibTrans" presStyleCnt="0"/>
      <dgm:spPr/>
    </dgm:pt>
    <dgm:pt modelId="{0B1E0E39-540E-458F-9164-447595351BEE}" type="pres">
      <dgm:prSet presAssocID="{579EF077-BEB8-4BA3-AEA2-BAE55A6CFD74}" presName="mChild" presStyleLbl="fgAcc1" presStyleIdx="3" presStyleCnt="7">
        <dgm:presLayoutVars>
          <dgm:bulletEnabled val="1"/>
        </dgm:presLayoutVars>
      </dgm:prSet>
      <dgm:spPr/>
    </dgm:pt>
    <dgm:pt modelId="{19F23147-3F8E-48CC-A051-18DFC1FFF837}" type="pres">
      <dgm:prSet presAssocID="{CD878C21-1936-46F5-B647-6F02D849E366}" presName="centerBox" presStyleCnt="0"/>
      <dgm:spPr/>
    </dgm:pt>
    <dgm:pt modelId="{FAB288BC-FA43-44C1-B66A-0FC49920C93B}" type="pres">
      <dgm:prSet presAssocID="{CD878C21-1936-46F5-B647-6F02D849E366}" presName="centerBoxParent" presStyleLbl="node1" presStyleIdx="2" presStyleCnt="3"/>
      <dgm:spPr/>
    </dgm:pt>
    <dgm:pt modelId="{654FC9FE-362E-47C0-B202-EA837BA1966A}" type="pres">
      <dgm:prSet presAssocID="{CD878C21-1936-46F5-B647-6F02D849E366}" presName="centerBoxChildren" presStyleCnt="0"/>
      <dgm:spPr/>
    </dgm:pt>
    <dgm:pt modelId="{AC84797A-BFD8-450F-80C9-82F4B221303B}" type="pres">
      <dgm:prSet presAssocID="{513DDB6F-D711-412E-A94B-D741D9D6ED8C}" presName="cChild" presStyleLbl="fgAcc1" presStyleIdx="4" presStyleCnt="7">
        <dgm:presLayoutVars>
          <dgm:bulletEnabled val="1"/>
        </dgm:presLayoutVars>
      </dgm:prSet>
      <dgm:spPr/>
    </dgm:pt>
    <dgm:pt modelId="{93C6FAA2-A1F5-4060-87BC-6B28BBBC0EA5}" type="pres">
      <dgm:prSet presAssocID="{70A2CD47-1646-4667-ABA3-6BF5ABFF740D}" presName="centerSibTrans" presStyleCnt="0"/>
      <dgm:spPr/>
    </dgm:pt>
    <dgm:pt modelId="{74BFFEF6-75C6-4DF8-9436-C4C0F473703B}" type="pres">
      <dgm:prSet presAssocID="{AA4FE462-7A2E-4262-AD49-8B96320AA1D3}" presName="cChild" presStyleLbl="fgAcc1" presStyleIdx="5" presStyleCnt="7">
        <dgm:presLayoutVars>
          <dgm:bulletEnabled val="1"/>
        </dgm:presLayoutVars>
      </dgm:prSet>
      <dgm:spPr/>
    </dgm:pt>
    <dgm:pt modelId="{87109A00-3B4B-4333-B942-6C102B374BF5}" type="pres">
      <dgm:prSet presAssocID="{8056765B-3E77-48CA-9363-44A45DA20683}" presName="centerSibTrans" presStyleCnt="0"/>
      <dgm:spPr/>
    </dgm:pt>
    <dgm:pt modelId="{2E5EB85A-A71A-4A2E-A54E-72F6336537B4}" type="pres">
      <dgm:prSet presAssocID="{85D5AAFF-7098-4D66-95BC-1AD4BF37085A}" presName="cChild" presStyleLbl="fgAcc1" presStyleIdx="6" presStyleCnt="7">
        <dgm:presLayoutVars>
          <dgm:bulletEnabled val="1"/>
        </dgm:presLayoutVars>
      </dgm:prSet>
      <dgm:spPr/>
    </dgm:pt>
  </dgm:ptLst>
  <dgm:cxnLst>
    <dgm:cxn modelId="{B46E3504-97EE-47DD-B11B-0D3B540DB301}" type="presOf" srcId="{579EF077-BEB8-4BA3-AEA2-BAE55A6CFD74}" destId="{0B1E0E39-540E-458F-9164-447595351BEE}" srcOrd="0" destOrd="0" presId="urn:microsoft.com/office/officeart/2005/8/layout/target2"/>
    <dgm:cxn modelId="{D359D71F-F2FD-498E-AC0A-B6A0D05DC3CF}" type="presOf" srcId="{513DDB6F-D711-412E-A94B-D741D9D6ED8C}" destId="{AC84797A-BFD8-450F-80C9-82F4B221303B}" srcOrd="0" destOrd="0" presId="urn:microsoft.com/office/officeart/2005/8/layout/target2"/>
    <dgm:cxn modelId="{9B0CF133-CE43-4275-BD58-01EC3BB8D982}" srcId="{A07CEBD3-5CBC-4C4C-928E-CF3607A9B82D}" destId="{513DDB6F-D711-412E-A94B-D741D9D6ED8C}" srcOrd="0" destOrd="0" parTransId="{8E8DC913-F1E2-4CE5-BC5F-142418851B70}" sibTransId="{70A2CD47-1646-4667-ABA3-6BF5ABFF740D}"/>
    <dgm:cxn modelId="{D0416837-7A7B-45DF-B5EF-0D90FD2269FE}" type="presOf" srcId="{A07CEBD3-5CBC-4C4C-928E-CF3607A9B82D}" destId="{FAB288BC-FA43-44C1-B66A-0FC49920C93B}" srcOrd="0" destOrd="0" presId="urn:microsoft.com/office/officeart/2005/8/layout/target2"/>
    <dgm:cxn modelId="{C3335A5D-208A-449D-A1EB-57D9C14B754F}" type="presOf" srcId="{85D5AAFF-7098-4D66-95BC-1AD4BF37085A}" destId="{2E5EB85A-A71A-4A2E-A54E-72F6336537B4}" srcOrd="0" destOrd="0" presId="urn:microsoft.com/office/officeart/2005/8/layout/target2"/>
    <dgm:cxn modelId="{A48A635E-1789-4E72-92E5-105E9DB4797C}" type="presOf" srcId="{CD878C21-1936-46F5-B647-6F02D849E366}" destId="{56D4EE84-7686-4501-888F-7FF251FFEA02}" srcOrd="0" destOrd="0" presId="urn:microsoft.com/office/officeart/2005/8/layout/target2"/>
    <dgm:cxn modelId="{90FDEA48-2D8D-4C35-AC1C-84E2D548DF8C}" type="presOf" srcId="{28BDAF05-F969-4ACE-BC87-ABFE7A918855}" destId="{8CF3BECE-ADEC-4927-A52D-5A9AD465E0DD}" srcOrd="0" destOrd="0" presId="urn:microsoft.com/office/officeart/2005/8/layout/target2"/>
    <dgm:cxn modelId="{F3370F51-96F1-44F7-81BF-25345F8A1290}" srcId="{C1297E94-13BE-4627-A8F7-52432FFD1A50}" destId="{579EF077-BEB8-4BA3-AEA2-BAE55A6CFD74}" srcOrd="1" destOrd="0" parTransId="{70A79168-267A-4085-A5CF-64EB68E86EB5}" sibTransId="{AB90A53A-B9E7-49B5-9F3C-BA3F11C13267}"/>
    <dgm:cxn modelId="{44DAD87B-F325-4337-BF33-0FE7580F0B3E}" srcId="{A07CEBD3-5CBC-4C4C-928E-CF3607A9B82D}" destId="{AA4FE462-7A2E-4262-AD49-8B96320AA1D3}" srcOrd="1" destOrd="0" parTransId="{1DAEBDC0-8892-46D2-8A78-5417FAAEB6F2}" sibTransId="{8056765B-3E77-48CA-9363-44A45DA20683}"/>
    <dgm:cxn modelId="{553F3D88-F45B-4959-9C3D-793CB18CE013}" type="presOf" srcId="{AA4FE462-7A2E-4262-AD49-8B96320AA1D3}" destId="{74BFFEF6-75C6-4DF8-9436-C4C0F473703B}" srcOrd="0" destOrd="0" presId="urn:microsoft.com/office/officeart/2005/8/layout/target2"/>
    <dgm:cxn modelId="{B8D3338A-A0F8-4227-9B92-B5EBD36AD726}" srcId="{CD878C21-1936-46F5-B647-6F02D849E366}" destId="{A07CEBD3-5CBC-4C4C-928E-CF3607A9B82D}" srcOrd="2" destOrd="0" parTransId="{1DD081A0-2F47-4331-B63C-87B41B84B026}" sibTransId="{6F885FEF-671D-4C9B-86E1-3AC1DBD080E2}"/>
    <dgm:cxn modelId="{5A7CADA9-4642-4F38-8210-317AAF598DC4}" type="presOf" srcId="{C1297E94-13BE-4627-A8F7-52432FFD1A50}" destId="{636E53B6-C314-4BDA-9FB3-61EDF78917B2}" srcOrd="0" destOrd="0" presId="urn:microsoft.com/office/officeart/2005/8/layout/target2"/>
    <dgm:cxn modelId="{07B409B4-6AA0-4FF6-BAB7-0FB1DDD824C4}" srcId="{28BDAF05-F969-4ACE-BC87-ABFE7A918855}" destId="{37CBA3A4-EAE4-44BF-8EF6-26B225FE6ACD}" srcOrd="0" destOrd="0" parTransId="{12D78373-072C-4E6D-9762-169C695710AD}" sibTransId="{C706FB0F-AB56-4BDB-BFC5-660ED252BC65}"/>
    <dgm:cxn modelId="{8C6A77D4-488E-4D13-9477-7B1C8C1A16B4}" srcId="{C1297E94-13BE-4627-A8F7-52432FFD1A50}" destId="{5D33F7E8-A937-45AF-B498-98F9ED8F5DBE}" srcOrd="0" destOrd="0" parTransId="{DAB99A7A-A5AE-45D7-8288-044F6A124F47}" sibTransId="{6D98D8D7-0058-48A5-849A-C6589F7627BF}"/>
    <dgm:cxn modelId="{902634D5-16F6-4FDF-A7BD-39E57E16DB3C}" type="presOf" srcId="{37CBA3A4-EAE4-44BF-8EF6-26B225FE6ACD}" destId="{2B82D8EB-26FF-4CFD-8A54-6B2BEA7BF806}" srcOrd="0" destOrd="0" presId="urn:microsoft.com/office/officeart/2005/8/layout/target2"/>
    <dgm:cxn modelId="{92D094DA-C0E8-4BB8-8668-FFDC6F51E164}" type="presOf" srcId="{A73712E2-08ED-45FB-9DA6-338C212D78B4}" destId="{6B6ABB8C-E445-4AD5-8616-E9545AE3AF22}" srcOrd="0" destOrd="0" presId="urn:microsoft.com/office/officeart/2005/8/layout/target2"/>
    <dgm:cxn modelId="{1B75CDE1-42A2-46E9-B087-ED5B10B4BFD5}" type="presOf" srcId="{5D33F7E8-A937-45AF-B498-98F9ED8F5DBE}" destId="{BF4A0010-0D11-45B1-850A-1409FA526E48}" srcOrd="0" destOrd="0" presId="urn:microsoft.com/office/officeart/2005/8/layout/target2"/>
    <dgm:cxn modelId="{C4E2B2E4-C903-464A-BC11-D9296F32BDA0}" srcId="{CD878C21-1936-46F5-B647-6F02D849E366}" destId="{28BDAF05-F969-4ACE-BC87-ABFE7A918855}" srcOrd="0" destOrd="0" parTransId="{42B1E3BF-D023-4971-9090-A0E8F3083E42}" sibTransId="{9E4E520A-6A12-4E81-862F-CBD508CDEB5C}"/>
    <dgm:cxn modelId="{982408EF-8352-48CE-86C9-EFE4A60C5FA8}" srcId="{28BDAF05-F969-4ACE-BC87-ABFE7A918855}" destId="{A73712E2-08ED-45FB-9DA6-338C212D78B4}" srcOrd="1" destOrd="0" parTransId="{B06435F9-56FC-49D4-8498-5547A9EA2903}" sibTransId="{9B314E04-80C5-4D1D-AA9E-DFA11C771E32}"/>
    <dgm:cxn modelId="{2066C0F8-A83F-4B44-AD0A-3C97405D06B1}" srcId="{A07CEBD3-5CBC-4C4C-928E-CF3607A9B82D}" destId="{85D5AAFF-7098-4D66-95BC-1AD4BF37085A}" srcOrd="2" destOrd="0" parTransId="{99685B7D-AD09-4998-A2D6-FF859040A737}" sibTransId="{D6B66ECB-E8C2-4C92-BB0D-F4BCB09AD794}"/>
    <dgm:cxn modelId="{C7A80AFC-E3FA-4FFB-8821-8BD5BD1A61B9}" srcId="{CD878C21-1936-46F5-B647-6F02D849E366}" destId="{C1297E94-13BE-4627-A8F7-52432FFD1A50}" srcOrd="1" destOrd="0" parTransId="{1C53C2BB-7506-458F-8B2D-284DB9F0D901}" sibTransId="{25B74AFC-E145-4E4B-BEE5-B8AD71DB555A}"/>
    <dgm:cxn modelId="{ED386A85-0924-47C4-8CD4-68414190DD1D}" type="presParOf" srcId="{56D4EE84-7686-4501-888F-7FF251FFEA02}" destId="{1F01BD4B-202D-483F-8698-814031D17E6E}" srcOrd="0" destOrd="0" presId="urn:microsoft.com/office/officeart/2005/8/layout/target2"/>
    <dgm:cxn modelId="{2AA62CB8-929E-4AF8-AE67-DA1BC2592C81}" type="presParOf" srcId="{1F01BD4B-202D-483F-8698-814031D17E6E}" destId="{8CF3BECE-ADEC-4927-A52D-5A9AD465E0DD}" srcOrd="0" destOrd="0" presId="urn:microsoft.com/office/officeart/2005/8/layout/target2"/>
    <dgm:cxn modelId="{F1C3AC25-E2D4-4FED-9E19-CDCED5F508F8}" type="presParOf" srcId="{1F01BD4B-202D-483F-8698-814031D17E6E}" destId="{6CF0A6F9-6DB1-4AFE-AF3C-F978666204E8}" srcOrd="1" destOrd="0" presId="urn:microsoft.com/office/officeart/2005/8/layout/target2"/>
    <dgm:cxn modelId="{9323CFB5-0F70-4A7F-88AB-D57E38741435}" type="presParOf" srcId="{6CF0A6F9-6DB1-4AFE-AF3C-F978666204E8}" destId="{2B82D8EB-26FF-4CFD-8A54-6B2BEA7BF806}" srcOrd="0" destOrd="0" presId="urn:microsoft.com/office/officeart/2005/8/layout/target2"/>
    <dgm:cxn modelId="{462C7819-6747-4D82-B34F-D754B4BCCE92}" type="presParOf" srcId="{6CF0A6F9-6DB1-4AFE-AF3C-F978666204E8}" destId="{0190BE9E-ED29-4E14-A814-48742E596A6B}" srcOrd="1" destOrd="0" presId="urn:microsoft.com/office/officeart/2005/8/layout/target2"/>
    <dgm:cxn modelId="{C0A3FB67-F1F8-4E20-B842-F67153820E14}" type="presParOf" srcId="{6CF0A6F9-6DB1-4AFE-AF3C-F978666204E8}" destId="{6B6ABB8C-E445-4AD5-8616-E9545AE3AF22}" srcOrd="2" destOrd="0" presId="urn:microsoft.com/office/officeart/2005/8/layout/target2"/>
    <dgm:cxn modelId="{BC96E6B9-8391-43B8-BB62-D5B2984B3D07}" type="presParOf" srcId="{56D4EE84-7686-4501-888F-7FF251FFEA02}" destId="{E5762C2F-6553-434E-A914-C7B0F54D0B7E}" srcOrd="1" destOrd="0" presId="urn:microsoft.com/office/officeart/2005/8/layout/target2"/>
    <dgm:cxn modelId="{70F9FF95-6165-48EF-A1BF-05920AA81A53}" type="presParOf" srcId="{E5762C2F-6553-434E-A914-C7B0F54D0B7E}" destId="{636E53B6-C314-4BDA-9FB3-61EDF78917B2}" srcOrd="0" destOrd="0" presId="urn:microsoft.com/office/officeart/2005/8/layout/target2"/>
    <dgm:cxn modelId="{959ACF62-4B9C-4575-91B0-899F77D64D04}" type="presParOf" srcId="{E5762C2F-6553-434E-A914-C7B0F54D0B7E}" destId="{AD0CF3C8-ACA7-4E8F-8C54-0286766E2662}" srcOrd="1" destOrd="0" presId="urn:microsoft.com/office/officeart/2005/8/layout/target2"/>
    <dgm:cxn modelId="{CB2BFB68-59B8-4067-81AB-D0A8843EA9A7}" type="presParOf" srcId="{AD0CF3C8-ACA7-4E8F-8C54-0286766E2662}" destId="{BF4A0010-0D11-45B1-850A-1409FA526E48}" srcOrd="0" destOrd="0" presId="urn:microsoft.com/office/officeart/2005/8/layout/target2"/>
    <dgm:cxn modelId="{C1B3BD83-906A-4735-BAC3-85B7E6811531}" type="presParOf" srcId="{AD0CF3C8-ACA7-4E8F-8C54-0286766E2662}" destId="{F20DF6D4-9DE8-4E97-8F41-7CE138351440}" srcOrd="1" destOrd="0" presId="urn:microsoft.com/office/officeart/2005/8/layout/target2"/>
    <dgm:cxn modelId="{9C246656-303F-4D24-81DD-DB791428EFBF}" type="presParOf" srcId="{AD0CF3C8-ACA7-4E8F-8C54-0286766E2662}" destId="{0B1E0E39-540E-458F-9164-447595351BEE}" srcOrd="2" destOrd="0" presId="urn:microsoft.com/office/officeart/2005/8/layout/target2"/>
    <dgm:cxn modelId="{0DF71C12-63E3-49B1-AA40-BA151986F1B7}" type="presParOf" srcId="{56D4EE84-7686-4501-888F-7FF251FFEA02}" destId="{19F23147-3F8E-48CC-A051-18DFC1FFF837}" srcOrd="2" destOrd="0" presId="urn:microsoft.com/office/officeart/2005/8/layout/target2"/>
    <dgm:cxn modelId="{7C49CDED-3A05-44A3-80CB-83A2CAEB4208}" type="presParOf" srcId="{19F23147-3F8E-48CC-A051-18DFC1FFF837}" destId="{FAB288BC-FA43-44C1-B66A-0FC49920C93B}" srcOrd="0" destOrd="0" presId="urn:microsoft.com/office/officeart/2005/8/layout/target2"/>
    <dgm:cxn modelId="{C404C22C-D2D8-49DC-B5D2-3FC006D4C2FD}" type="presParOf" srcId="{19F23147-3F8E-48CC-A051-18DFC1FFF837}" destId="{654FC9FE-362E-47C0-B202-EA837BA1966A}" srcOrd="1" destOrd="0" presId="urn:microsoft.com/office/officeart/2005/8/layout/target2"/>
    <dgm:cxn modelId="{56A348DB-38DE-404B-98C4-8FC86CD64914}" type="presParOf" srcId="{654FC9FE-362E-47C0-B202-EA837BA1966A}" destId="{AC84797A-BFD8-450F-80C9-82F4B221303B}" srcOrd="0" destOrd="0" presId="urn:microsoft.com/office/officeart/2005/8/layout/target2"/>
    <dgm:cxn modelId="{952F4C9B-6C69-4527-B9FC-19D37C47046D}" type="presParOf" srcId="{654FC9FE-362E-47C0-B202-EA837BA1966A}" destId="{93C6FAA2-A1F5-4060-87BC-6B28BBBC0EA5}" srcOrd="1" destOrd="0" presId="urn:microsoft.com/office/officeart/2005/8/layout/target2"/>
    <dgm:cxn modelId="{734912A9-E581-4575-A32C-F22ACC70A867}" type="presParOf" srcId="{654FC9FE-362E-47C0-B202-EA837BA1966A}" destId="{74BFFEF6-75C6-4DF8-9436-C4C0F473703B}" srcOrd="2" destOrd="0" presId="urn:microsoft.com/office/officeart/2005/8/layout/target2"/>
    <dgm:cxn modelId="{B5A21EAF-2508-4E84-BE21-A231152CF595}" type="presParOf" srcId="{654FC9FE-362E-47C0-B202-EA837BA1966A}" destId="{87109A00-3B4B-4333-B942-6C102B374BF5}" srcOrd="3" destOrd="0" presId="urn:microsoft.com/office/officeart/2005/8/layout/target2"/>
    <dgm:cxn modelId="{7580D3C6-01DD-4E2A-97CE-9492B7F4F2E9}" type="presParOf" srcId="{654FC9FE-362E-47C0-B202-EA837BA1966A}" destId="{2E5EB85A-A71A-4A2E-A54E-72F6336537B4}"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1633F2-1421-4DAD-AB5B-9E77B444040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4A6C1EA-3671-435B-AEE0-967249B8E3FB}">
      <dgm:prSet/>
      <dgm:spPr/>
      <dgm:t>
        <a:bodyPr/>
        <a:lstStyle/>
        <a:p>
          <a:r>
            <a:rPr lang="en-US"/>
            <a:t>$3 Million to support Vermonters whose work was negatively affected by the pandemic</a:t>
          </a:r>
        </a:p>
      </dgm:t>
    </dgm:pt>
    <dgm:pt modelId="{3D523FE1-DE5C-43FA-AF94-28C28C7C07D9}" type="parTrans" cxnId="{9CE5A340-A44A-4411-B836-9B5B6D45E125}">
      <dgm:prSet/>
      <dgm:spPr/>
      <dgm:t>
        <a:bodyPr/>
        <a:lstStyle/>
        <a:p>
          <a:endParaRPr lang="en-US"/>
        </a:p>
      </dgm:t>
    </dgm:pt>
    <dgm:pt modelId="{68F78628-BC45-4391-95DD-25E36B148090}" type="sibTrans" cxnId="{9CE5A340-A44A-4411-B836-9B5B6D45E125}">
      <dgm:prSet/>
      <dgm:spPr/>
      <dgm:t>
        <a:bodyPr/>
        <a:lstStyle/>
        <a:p>
          <a:endParaRPr lang="en-US"/>
        </a:p>
      </dgm:t>
    </dgm:pt>
    <dgm:pt modelId="{2BB945FD-AA07-464B-9AE1-6F63B8D1ED89}">
      <dgm:prSet/>
      <dgm:spPr/>
      <dgm:t>
        <a:bodyPr/>
        <a:lstStyle/>
        <a:p>
          <a:r>
            <a:rPr lang="en-US"/>
            <a:t>Participants could take up to 2 courses or workshops across the Vermont State Colleges</a:t>
          </a:r>
        </a:p>
      </dgm:t>
    </dgm:pt>
    <dgm:pt modelId="{0C900DEA-3A96-4866-A993-2546619A9014}" type="parTrans" cxnId="{62605C25-B52C-4C7E-9C28-E776960ED2D0}">
      <dgm:prSet/>
      <dgm:spPr/>
      <dgm:t>
        <a:bodyPr/>
        <a:lstStyle/>
        <a:p>
          <a:endParaRPr lang="en-US"/>
        </a:p>
      </dgm:t>
    </dgm:pt>
    <dgm:pt modelId="{F74F91EE-9A7D-489C-BD33-1C117F7B6426}" type="sibTrans" cxnId="{62605C25-B52C-4C7E-9C28-E776960ED2D0}">
      <dgm:prSet/>
      <dgm:spPr/>
      <dgm:t>
        <a:bodyPr/>
        <a:lstStyle/>
        <a:p>
          <a:endParaRPr lang="en-US"/>
        </a:p>
      </dgm:t>
    </dgm:pt>
    <dgm:pt modelId="{431122C7-73E3-4921-A3F5-4BECF96B4F3B}">
      <dgm:prSet/>
      <dgm:spPr/>
      <dgm:t>
        <a:bodyPr/>
        <a:lstStyle/>
        <a:p>
          <a:r>
            <a:rPr lang="en-US"/>
            <a:t>1,145 Vermonters enrolled in over 2,000 courses </a:t>
          </a:r>
        </a:p>
      </dgm:t>
    </dgm:pt>
    <dgm:pt modelId="{4011BED9-A3E2-4418-8E85-C3398C4B726C}" type="parTrans" cxnId="{FFE14C89-D253-4D8F-A72F-ABEA10BCF323}">
      <dgm:prSet/>
      <dgm:spPr/>
      <dgm:t>
        <a:bodyPr/>
        <a:lstStyle/>
        <a:p>
          <a:endParaRPr lang="en-US"/>
        </a:p>
      </dgm:t>
    </dgm:pt>
    <dgm:pt modelId="{EA430745-6EF2-49BC-9D12-79F29E7684F2}" type="sibTrans" cxnId="{FFE14C89-D253-4D8F-A72F-ABEA10BCF323}">
      <dgm:prSet/>
      <dgm:spPr/>
      <dgm:t>
        <a:bodyPr/>
        <a:lstStyle/>
        <a:p>
          <a:endParaRPr lang="en-US"/>
        </a:p>
      </dgm:t>
    </dgm:pt>
    <dgm:pt modelId="{46EB8B43-0C40-4C0E-BE5E-AFBD170BCCA4}">
      <dgm:prSet/>
      <dgm:spPr/>
      <dgm:t>
        <a:bodyPr/>
        <a:lstStyle/>
        <a:p>
          <a:r>
            <a:rPr lang="en-US"/>
            <a:t>Just under $630,000 was also awarded for supportive services such as childcare, textbooks and other expenses.</a:t>
          </a:r>
        </a:p>
      </dgm:t>
    </dgm:pt>
    <dgm:pt modelId="{89B6FB00-C8EE-4FD1-A57D-8AE1BF22B383}" type="parTrans" cxnId="{02EAE2C5-D472-4598-9636-66C379AB70EA}">
      <dgm:prSet/>
      <dgm:spPr/>
      <dgm:t>
        <a:bodyPr/>
        <a:lstStyle/>
        <a:p>
          <a:endParaRPr lang="en-US"/>
        </a:p>
      </dgm:t>
    </dgm:pt>
    <dgm:pt modelId="{E3F7B00E-2084-49C5-9461-2ACA58FE8587}" type="sibTrans" cxnId="{02EAE2C5-D472-4598-9636-66C379AB70EA}">
      <dgm:prSet/>
      <dgm:spPr/>
      <dgm:t>
        <a:bodyPr/>
        <a:lstStyle/>
        <a:p>
          <a:endParaRPr lang="en-US"/>
        </a:p>
      </dgm:t>
    </dgm:pt>
    <dgm:pt modelId="{095BC596-5A20-4EAC-8A58-BE750C5C24F9}" type="pres">
      <dgm:prSet presAssocID="{581633F2-1421-4DAD-AB5B-9E77B4440408}" presName="vert0" presStyleCnt="0">
        <dgm:presLayoutVars>
          <dgm:dir/>
          <dgm:animOne val="branch"/>
          <dgm:animLvl val="lvl"/>
        </dgm:presLayoutVars>
      </dgm:prSet>
      <dgm:spPr/>
    </dgm:pt>
    <dgm:pt modelId="{A4114AA5-0920-4131-9F6B-A1E5A468270F}" type="pres">
      <dgm:prSet presAssocID="{94A6C1EA-3671-435B-AEE0-967249B8E3FB}" presName="thickLine" presStyleLbl="alignNode1" presStyleIdx="0" presStyleCnt="4"/>
      <dgm:spPr/>
    </dgm:pt>
    <dgm:pt modelId="{A077636B-4F37-40D6-8217-1DE240B35944}" type="pres">
      <dgm:prSet presAssocID="{94A6C1EA-3671-435B-AEE0-967249B8E3FB}" presName="horz1" presStyleCnt="0"/>
      <dgm:spPr/>
    </dgm:pt>
    <dgm:pt modelId="{474CD6F4-9ADC-41C0-898E-9719E2C4F39D}" type="pres">
      <dgm:prSet presAssocID="{94A6C1EA-3671-435B-AEE0-967249B8E3FB}" presName="tx1" presStyleLbl="revTx" presStyleIdx="0" presStyleCnt="4"/>
      <dgm:spPr/>
    </dgm:pt>
    <dgm:pt modelId="{297BCDAC-BBEF-467A-AE8B-2323885156D8}" type="pres">
      <dgm:prSet presAssocID="{94A6C1EA-3671-435B-AEE0-967249B8E3FB}" presName="vert1" presStyleCnt="0"/>
      <dgm:spPr/>
    </dgm:pt>
    <dgm:pt modelId="{AD1095C2-CE0C-4D34-99F9-F31D9041A12C}" type="pres">
      <dgm:prSet presAssocID="{2BB945FD-AA07-464B-9AE1-6F63B8D1ED89}" presName="thickLine" presStyleLbl="alignNode1" presStyleIdx="1" presStyleCnt="4"/>
      <dgm:spPr/>
    </dgm:pt>
    <dgm:pt modelId="{21FE43D2-D6B5-4E08-86CB-1069EAA40B77}" type="pres">
      <dgm:prSet presAssocID="{2BB945FD-AA07-464B-9AE1-6F63B8D1ED89}" presName="horz1" presStyleCnt="0"/>
      <dgm:spPr/>
    </dgm:pt>
    <dgm:pt modelId="{D1D6A6AE-0184-4143-9C88-DE6F79560BB7}" type="pres">
      <dgm:prSet presAssocID="{2BB945FD-AA07-464B-9AE1-6F63B8D1ED89}" presName="tx1" presStyleLbl="revTx" presStyleIdx="1" presStyleCnt="4"/>
      <dgm:spPr/>
    </dgm:pt>
    <dgm:pt modelId="{3465EA39-3F22-418E-BEB8-9C1D3099ABCB}" type="pres">
      <dgm:prSet presAssocID="{2BB945FD-AA07-464B-9AE1-6F63B8D1ED89}" presName="vert1" presStyleCnt="0"/>
      <dgm:spPr/>
    </dgm:pt>
    <dgm:pt modelId="{63A998EE-9EF1-44AB-89A4-E5E2FDB8315B}" type="pres">
      <dgm:prSet presAssocID="{431122C7-73E3-4921-A3F5-4BECF96B4F3B}" presName="thickLine" presStyleLbl="alignNode1" presStyleIdx="2" presStyleCnt="4"/>
      <dgm:spPr/>
    </dgm:pt>
    <dgm:pt modelId="{D1FD78E8-F568-4DDE-A049-19F85C1ED1AA}" type="pres">
      <dgm:prSet presAssocID="{431122C7-73E3-4921-A3F5-4BECF96B4F3B}" presName="horz1" presStyleCnt="0"/>
      <dgm:spPr/>
    </dgm:pt>
    <dgm:pt modelId="{015C476F-82EC-4DCF-91D9-AFD81326A4F2}" type="pres">
      <dgm:prSet presAssocID="{431122C7-73E3-4921-A3F5-4BECF96B4F3B}" presName="tx1" presStyleLbl="revTx" presStyleIdx="2" presStyleCnt="4"/>
      <dgm:spPr/>
    </dgm:pt>
    <dgm:pt modelId="{E1CE92EC-D1F8-4619-9238-A51E0E928775}" type="pres">
      <dgm:prSet presAssocID="{431122C7-73E3-4921-A3F5-4BECF96B4F3B}" presName="vert1" presStyleCnt="0"/>
      <dgm:spPr/>
    </dgm:pt>
    <dgm:pt modelId="{6D27A192-D290-41C5-92B4-5DC265DABE6A}" type="pres">
      <dgm:prSet presAssocID="{46EB8B43-0C40-4C0E-BE5E-AFBD170BCCA4}" presName="thickLine" presStyleLbl="alignNode1" presStyleIdx="3" presStyleCnt="4"/>
      <dgm:spPr/>
    </dgm:pt>
    <dgm:pt modelId="{DB352A6F-0BBD-43FB-8808-C6A9185BCF19}" type="pres">
      <dgm:prSet presAssocID="{46EB8B43-0C40-4C0E-BE5E-AFBD170BCCA4}" presName="horz1" presStyleCnt="0"/>
      <dgm:spPr/>
    </dgm:pt>
    <dgm:pt modelId="{A0342E4B-EC6D-4921-AE34-EC89BD119744}" type="pres">
      <dgm:prSet presAssocID="{46EB8B43-0C40-4C0E-BE5E-AFBD170BCCA4}" presName="tx1" presStyleLbl="revTx" presStyleIdx="3" presStyleCnt="4"/>
      <dgm:spPr/>
    </dgm:pt>
    <dgm:pt modelId="{16816B6E-941E-4679-9441-5FA70B56EBF3}" type="pres">
      <dgm:prSet presAssocID="{46EB8B43-0C40-4C0E-BE5E-AFBD170BCCA4}" presName="vert1" presStyleCnt="0"/>
      <dgm:spPr/>
    </dgm:pt>
  </dgm:ptLst>
  <dgm:cxnLst>
    <dgm:cxn modelId="{62605C25-B52C-4C7E-9C28-E776960ED2D0}" srcId="{581633F2-1421-4DAD-AB5B-9E77B4440408}" destId="{2BB945FD-AA07-464B-9AE1-6F63B8D1ED89}" srcOrd="1" destOrd="0" parTransId="{0C900DEA-3A96-4866-A993-2546619A9014}" sibTransId="{F74F91EE-9A7D-489C-BD33-1C117F7B6426}"/>
    <dgm:cxn modelId="{6EA4A735-18A9-4AD9-B1DE-352486270A48}" type="presOf" srcId="{581633F2-1421-4DAD-AB5B-9E77B4440408}" destId="{095BC596-5A20-4EAC-8A58-BE750C5C24F9}" srcOrd="0" destOrd="0" presId="urn:microsoft.com/office/officeart/2008/layout/LinedList"/>
    <dgm:cxn modelId="{9CE5A340-A44A-4411-B836-9B5B6D45E125}" srcId="{581633F2-1421-4DAD-AB5B-9E77B4440408}" destId="{94A6C1EA-3671-435B-AEE0-967249B8E3FB}" srcOrd="0" destOrd="0" parTransId="{3D523FE1-DE5C-43FA-AF94-28C28C7C07D9}" sibTransId="{68F78628-BC45-4391-95DD-25E36B148090}"/>
    <dgm:cxn modelId="{D3A2A985-847A-4FC2-AC2E-8B167DEC942B}" type="presOf" srcId="{94A6C1EA-3671-435B-AEE0-967249B8E3FB}" destId="{474CD6F4-9ADC-41C0-898E-9719E2C4F39D}" srcOrd="0" destOrd="0" presId="urn:microsoft.com/office/officeart/2008/layout/LinedList"/>
    <dgm:cxn modelId="{FFE14C89-D253-4D8F-A72F-ABEA10BCF323}" srcId="{581633F2-1421-4DAD-AB5B-9E77B4440408}" destId="{431122C7-73E3-4921-A3F5-4BECF96B4F3B}" srcOrd="2" destOrd="0" parTransId="{4011BED9-A3E2-4418-8E85-C3398C4B726C}" sibTransId="{EA430745-6EF2-49BC-9D12-79F29E7684F2}"/>
    <dgm:cxn modelId="{0215BCB4-F2D6-4074-A231-E473958299F0}" type="presOf" srcId="{46EB8B43-0C40-4C0E-BE5E-AFBD170BCCA4}" destId="{A0342E4B-EC6D-4921-AE34-EC89BD119744}" srcOrd="0" destOrd="0" presId="urn:microsoft.com/office/officeart/2008/layout/LinedList"/>
    <dgm:cxn modelId="{02EAE2C5-D472-4598-9636-66C379AB70EA}" srcId="{581633F2-1421-4DAD-AB5B-9E77B4440408}" destId="{46EB8B43-0C40-4C0E-BE5E-AFBD170BCCA4}" srcOrd="3" destOrd="0" parTransId="{89B6FB00-C8EE-4FD1-A57D-8AE1BF22B383}" sibTransId="{E3F7B00E-2084-49C5-9461-2ACA58FE8587}"/>
    <dgm:cxn modelId="{2E4728C8-F19A-4470-AA90-AA6B4E403D01}" type="presOf" srcId="{2BB945FD-AA07-464B-9AE1-6F63B8D1ED89}" destId="{D1D6A6AE-0184-4143-9C88-DE6F79560BB7}" srcOrd="0" destOrd="0" presId="urn:microsoft.com/office/officeart/2008/layout/LinedList"/>
    <dgm:cxn modelId="{6ADA02E5-5D25-4DC4-8F8A-2FAED277CCD4}" type="presOf" srcId="{431122C7-73E3-4921-A3F5-4BECF96B4F3B}" destId="{015C476F-82EC-4DCF-91D9-AFD81326A4F2}" srcOrd="0" destOrd="0" presId="urn:microsoft.com/office/officeart/2008/layout/LinedList"/>
    <dgm:cxn modelId="{467DCEE1-A35A-42B6-BF2D-0B054A1BD87B}" type="presParOf" srcId="{095BC596-5A20-4EAC-8A58-BE750C5C24F9}" destId="{A4114AA5-0920-4131-9F6B-A1E5A468270F}" srcOrd="0" destOrd="0" presId="urn:microsoft.com/office/officeart/2008/layout/LinedList"/>
    <dgm:cxn modelId="{AEFC5ED5-0338-4430-9219-EB2C1600A29E}" type="presParOf" srcId="{095BC596-5A20-4EAC-8A58-BE750C5C24F9}" destId="{A077636B-4F37-40D6-8217-1DE240B35944}" srcOrd="1" destOrd="0" presId="urn:microsoft.com/office/officeart/2008/layout/LinedList"/>
    <dgm:cxn modelId="{6B05A994-64F0-41A5-BD22-7B5C8E7E3FD1}" type="presParOf" srcId="{A077636B-4F37-40D6-8217-1DE240B35944}" destId="{474CD6F4-9ADC-41C0-898E-9719E2C4F39D}" srcOrd="0" destOrd="0" presId="urn:microsoft.com/office/officeart/2008/layout/LinedList"/>
    <dgm:cxn modelId="{B8CCA1CE-1C4C-4446-8AFD-479367265738}" type="presParOf" srcId="{A077636B-4F37-40D6-8217-1DE240B35944}" destId="{297BCDAC-BBEF-467A-AE8B-2323885156D8}" srcOrd="1" destOrd="0" presId="urn:microsoft.com/office/officeart/2008/layout/LinedList"/>
    <dgm:cxn modelId="{681198EB-3F5A-4F91-B392-C08B95E3E0E9}" type="presParOf" srcId="{095BC596-5A20-4EAC-8A58-BE750C5C24F9}" destId="{AD1095C2-CE0C-4D34-99F9-F31D9041A12C}" srcOrd="2" destOrd="0" presId="urn:microsoft.com/office/officeart/2008/layout/LinedList"/>
    <dgm:cxn modelId="{4153B0F6-D401-4B57-8B35-840314544493}" type="presParOf" srcId="{095BC596-5A20-4EAC-8A58-BE750C5C24F9}" destId="{21FE43D2-D6B5-4E08-86CB-1069EAA40B77}" srcOrd="3" destOrd="0" presId="urn:microsoft.com/office/officeart/2008/layout/LinedList"/>
    <dgm:cxn modelId="{B50125AB-C473-4A52-BD0E-9DBA0FE6FDFC}" type="presParOf" srcId="{21FE43D2-D6B5-4E08-86CB-1069EAA40B77}" destId="{D1D6A6AE-0184-4143-9C88-DE6F79560BB7}" srcOrd="0" destOrd="0" presId="urn:microsoft.com/office/officeart/2008/layout/LinedList"/>
    <dgm:cxn modelId="{61E0145F-DD09-4E85-902F-73E193E03A17}" type="presParOf" srcId="{21FE43D2-D6B5-4E08-86CB-1069EAA40B77}" destId="{3465EA39-3F22-418E-BEB8-9C1D3099ABCB}" srcOrd="1" destOrd="0" presId="urn:microsoft.com/office/officeart/2008/layout/LinedList"/>
    <dgm:cxn modelId="{393C8775-0592-4D50-A5B9-17960EE5CDF7}" type="presParOf" srcId="{095BC596-5A20-4EAC-8A58-BE750C5C24F9}" destId="{63A998EE-9EF1-44AB-89A4-E5E2FDB8315B}" srcOrd="4" destOrd="0" presId="urn:microsoft.com/office/officeart/2008/layout/LinedList"/>
    <dgm:cxn modelId="{AC79AA4E-5697-4ABA-BDCF-54D2C980E116}" type="presParOf" srcId="{095BC596-5A20-4EAC-8A58-BE750C5C24F9}" destId="{D1FD78E8-F568-4DDE-A049-19F85C1ED1AA}" srcOrd="5" destOrd="0" presId="urn:microsoft.com/office/officeart/2008/layout/LinedList"/>
    <dgm:cxn modelId="{7A7E831F-C9C5-47DB-B3AA-7FF4304FC1DB}" type="presParOf" srcId="{D1FD78E8-F568-4DDE-A049-19F85C1ED1AA}" destId="{015C476F-82EC-4DCF-91D9-AFD81326A4F2}" srcOrd="0" destOrd="0" presId="urn:microsoft.com/office/officeart/2008/layout/LinedList"/>
    <dgm:cxn modelId="{31F9249F-2161-4C96-877B-153B64A4C454}" type="presParOf" srcId="{D1FD78E8-F568-4DDE-A049-19F85C1ED1AA}" destId="{E1CE92EC-D1F8-4619-9238-A51E0E928775}" srcOrd="1" destOrd="0" presId="urn:microsoft.com/office/officeart/2008/layout/LinedList"/>
    <dgm:cxn modelId="{250CE434-29CF-4F3B-989D-BA0D5505B683}" type="presParOf" srcId="{095BC596-5A20-4EAC-8A58-BE750C5C24F9}" destId="{6D27A192-D290-41C5-92B4-5DC265DABE6A}" srcOrd="6" destOrd="0" presId="urn:microsoft.com/office/officeart/2008/layout/LinedList"/>
    <dgm:cxn modelId="{EF0EFE74-E6D4-4F6D-92C7-D550BB27FCA2}" type="presParOf" srcId="{095BC596-5A20-4EAC-8A58-BE750C5C24F9}" destId="{DB352A6F-0BBD-43FB-8808-C6A9185BCF19}" srcOrd="7" destOrd="0" presId="urn:microsoft.com/office/officeart/2008/layout/LinedList"/>
    <dgm:cxn modelId="{F223A486-E087-4C8E-B4AB-162A6C3F7045}" type="presParOf" srcId="{DB352A6F-0BBD-43FB-8808-C6A9185BCF19}" destId="{A0342E4B-EC6D-4921-AE34-EC89BD119744}" srcOrd="0" destOrd="0" presId="urn:microsoft.com/office/officeart/2008/layout/LinedList"/>
    <dgm:cxn modelId="{A287A671-5BF6-4BBB-B62F-884402FA1640}" type="presParOf" srcId="{DB352A6F-0BBD-43FB-8808-C6A9185BCF19}" destId="{16816B6E-941E-4679-9441-5FA70B56EB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A6E3A-767C-4546-8341-BA11A84C36BF}">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92D40-4E90-4204-955F-DEF8ADA6A63D}">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C7590B-2D7D-4AF9-BDCB-AAEB28C5DE74}">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Industry Recognized Credentials</a:t>
          </a:r>
        </a:p>
      </dsp:txBody>
      <dsp:txXfrm>
        <a:off x="569079" y="2644614"/>
        <a:ext cx="2072362" cy="720000"/>
      </dsp:txXfrm>
    </dsp:sp>
    <dsp:sp modelId="{AC15AD7A-C507-4682-8E31-46B1832E3D2D}">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82FF75-C381-40E7-8957-F479E3386194}">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B83BEF-8543-4F3B-82C1-111778FF62FB}">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Trainings and Courses</a:t>
          </a:r>
        </a:p>
      </dsp:txBody>
      <dsp:txXfrm>
        <a:off x="3004105" y="2644614"/>
        <a:ext cx="2072362" cy="720000"/>
      </dsp:txXfrm>
    </dsp:sp>
    <dsp:sp modelId="{F7CB567A-BA94-4E1A-9738-F685C6B0639B}">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E0AAAD-FBF6-4578-AE08-54B0DE6709DE}">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8471F9-5407-4806-A7BC-5B905533FE1B}">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Registered Apprenticeship</a:t>
          </a:r>
        </a:p>
      </dsp:txBody>
      <dsp:txXfrm>
        <a:off x="5439131" y="2644614"/>
        <a:ext cx="2072362" cy="720000"/>
      </dsp:txXfrm>
    </dsp:sp>
    <dsp:sp modelId="{5448A3EE-DE6C-4E5C-A11B-6D2F814EFCF6}">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7EF803-9FFC-4A31-A189-0E423C0E589B}">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498BE-E9D1-41AE-81E2-BF9D6F157913}">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Certificate Programs and Degrees</a:t>
          </a:r>
        </a:p>
      </dsp:txBody>
      <dsp:txXfrm>
        <a:off x="7874157" y="2644614"/>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09E92-8613-4A93-A4BF-3D9FDB1720A9}">
      <dsp:nvSpPr>
        <dsp:cNvPr id="0" name=""/>
        <dsp:cNvSpPr/>
      </dsp:nvSpPr>
      <dsp:spPr>
        <a:xfrm>
          <a:off x="0" y="782919"/>
          <a:ext cx="10515600" cy="151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Association of Rehabilitation Educators (ACRE)</a:t>
          </a:r>
        </a:p>
        <a:p>
          <a:pPr marL="228600" lvl="1" indent="-228600" algn="l" defTabSz="889000">
            <a:lnSpc>
              <a:spcPct val="90000"/>
            </a:lnSpc>
            <a:spcBef>
              <a:spcPct val="0"/>
            </a:spcBef>
            <a:spcAft>
              <a:spcPct val="15000"/>
            </a:spcAft>
            <a:buChar char="•"/>
          </a:pPr>
          <a:r>
            <a:rPr lang="en-US" sz="2000" kern="1200"/>
            <a:t>National Association of Public Bookkeepers (NACPB)</a:t>
          </a:r>
        </a:p>
        <a:p>
          <a:pPr marL="228600" lvl="1" indent="-228600" algn="l" defTabSz="889000">
            <a:lnSpc>
              <a:spcPct val="90000"/>
            </a:lnSpc>
            <a:spcBef>
              <a:spcPct val="0"/>
            </a:spcBef>
            <a:spcAft>
              <a:spcPct val="15000"/>
            </a:spcAft>
            <a:buChar char="•"/>
          </a:pPr>
          <a:r>
            <a:rPr lang="en-US" sz="2000" kern="1200"/>
            <a:t>Certified Production Technician (CPT)</a:t>
          </a:r>
        </a:p>
      </dsp:txBody>
      <dsp:txXfrm>
        <a:off x="0" y="782919"/>
        <a:ext cx="10515600" cy="1512000"/>
      </dsp:txXfrm>
    </dsp:sp>
    <dsp:sp modelId="{C41F8D36-506A-43DA-9E12-27849060D2E4}">
      <dsp:nvSpPr>
        <dsp:cNvPr id="0" name=""/>
        <dsp:cNvSpPr/>
      </dsp:nvSpPr>
      <dsp:spPr>
        <a:xfrm>
          <a:off x="525780" y="487719"/>
          <a:ext cx="7360920" cy="590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a:t>Some examples of IRCs available at CCV include:</a:t>
          </a:r>
        </a:p>
      </dsp:txBody>
      <dsp:txXfrm>
        <a:off x="554601" y="516540"/>
        <a:ext cx="7303278" cy="532758"/>
      </dsp:txXfrm>
    </dsp:sp>
    <dsp:sp modelId="{D6559779-3053-42EA-92DF-23F25985DAD0}">
      <dsp:nvSpPr>
        <dsp:cNvPr id="0" name=""/>
        <dsp:cNvSpPr/>
      </dsp:nvSpPr>
      <dsp:spPr>
        <a:xfrm>
          <a:off x="0" y="2698119"/>
          <a:ext cx="10515600" cy="1165500"/>
        </a:xfrm>
        <a:prstGeom prst="rect">
          <a:avLst/>
        </a:prstGeom>
        <a:solidFill>
          <a:schemeClr val="lt1">
            <a:alpha val="90000"/>
            <a:hueOff val="0"/>
            <a:satOff val="0"/>
            <a:lumOff val="0"/>
            <a:alphaOff val="0"/>
          </a:schemeClr>
        </a:solidFill>
        <a:ln w="12700" cap="flat" cmpd="sng" algn="ctr">
          <a:solidFill>
            <a:schemeClr val="accent2">
              <a:hueOff val="3847199"/>
              <a:satOff val="-37316"/>
              <a:lumOff val="-125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Pharmacy Tech Certificate (leads to the PTCB)</a:t>
          </a:r>
        </a:p>
        <a:p>
          <a:pPr marL="228600" lvl="1" indent="-228600" algn="l" defTabSz="889000">
            <a:lnSpc>
              <a:spcPct val="90000"/>
            </a:lnSpc>
            <a:spcBef>
              <a:spcPct val="0"/>
            </a:spcBef>
            <a:spcAft>
              <a:spcPct val="15000"/>
            </a:spcAft>
            <a:buChar char="•"/>
          </a:pPr>
          <a:r>
            <a:rPr lang="en-US" sz="2000" kern="1200"/>
            <a:t>Medical Assisting Program (leads to the CCMA)</a:t>
          </a:r>
        </a:p>
      </dsp:txBody>
      <dsp:txXfrm>
        <a:off x="0" y="2698119"/>
        <a:ext cx="10515600" cy="1165500"/>
      </dsp:txXfrm>
    </dsp:sp>
    <dsp:sp modelId="{348098E4-E96A-4632-864B-976C804EC789}">
      <dsp:nvSpPr>
        <dsp:cNvPr id="0" name=""/>
        <dsp:cNvSpPr/>
      </dsp:nvSpPr>
      <dsp:spPr>
        <a:xfrm>
          <a:off x="525780" y="2402919"/>
          <a:ext cx="7360920" cy="590400"/>
        </a:xfrm>
        <a:prstGeom prst="roundRect">
          <a:avLst/>
        </a:prstGeom>
        <a:solidFill>
          <a:schemeClr val="accent2">
            <a:hueOff val="3847199"/>
            <a:satOff val="-37316"/>
            <a:lumOff val="-1255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a:t>Students can also take training that can lead to an IRC, such as:</a:t>
          </a:r>
        </a:p>
      </dsp:txBody>
      <dsp:txXfrm>
        <a:off x="554601" y="2431740"/>
        <a:ext cx="730327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FC019-1F6A-4193-89CC-BCF8D24343A2}">
      <dsp:nvSpPr>
        <dsp:cNvPr id="0" name=""/>
        <dsp:cNvSpPr/>
      </dsp:nvSpPr>
      <dsp:spPr>
        <a:xfrm>
          <a:off x="3953" y="192565"/>
          <a:ext cx="2377306" cy="7283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Health and Human Services</a:t>
          </a:r>
        </a:p>
      </dsp:txBody>
      <dsp:txXfrm>
        <a:off x="3953" y="192565"/>
        <a:ext cx="2377306" cy="728312"/>
      </dsp:txXfrm>
    </dsp:sp>
    <dsp:sp modelId="{53C428FF-13A8-40DC-9E12-E2AEF6B2ADAC}">
      <dsp:nvSpPr>
        <dsp:cNvPr id="0" name=""/>
        <dsp:cNvSpPr/>
      </dsp:nvSpPr>
      <dsp:spPr>
        <a:xfrm>
          <a:off x="3953" y="920878"/>
          <a:ext cx="2377306" cy="32390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Employment Services (ACRE)</a:t>
          </a:r>
        </a:p>
        <a:p>
          <a:pPr marL="228600" lvl="1" indent="-228600" algn="l" defTabSz="889000">
            <a:lnSpc>
              <a:spcPct val="90000"/>
            </a:lnSpc>
            <a:spcBef>
              <a:spcPct val="0"/>
            </a:spcBef>
            <a:spcAft>
              <a:spcPct val="15000"/>
            </a:spcAft>
            <a:buChar char="•"/>
          </a:pPr>
          <a:r>
            <a:rPr lang="en-US" sz="2000" kern="1200"/>
            <a:t>Certified Addiction Professional (CAP)</a:t>
          </a:r>
        </a:p>
        <a:p>
          <a:pPr marL="228600" lvl="1" indent="-228600" algn="l" defTabSz="889000">
            <a:lnSpc>
              <a:spcPct val="90000"/>
            </a:lnSpc>
            <a:spcBef>
              <a:spcPct val="0"/>
            </a:spcBef>
            <a:spcAft>
              <a:spcPct val="15000"/>
            </a:spcAft>
            <a:buChar char="•"/>
          </a:pPr>
          <a:r>
            <a:rPr lang="en-US" sz="2000" kern="1200"/>
            <a:t>Certified Medical Assistant (CCMA)</a:t>
          </a:r>
        </a:p>
        <a:p>
          <a:pPr marL="228600" lvl="1" indent="-228600" algn="l" defTabSz="889000">
            <a:lnSpc>
              <a:spcPct val="90000"/>
            </a:lnSpc>
            <a:spcBef>
              <a:spcPct val="0"/>
            </a:spcBef>
            <a:spcAft>
              <a:spcPct val="15000"/>
            </a:spcAft>
            <a:buChar char="•"/>
          </a:pPr>
          <a:r>
            <a:rPr lang="en-US" sz="2000" kern="1200"/>
            <a:t>Certified Pharmacy Technician (CPhT)</a:t>
          </a:r>
        </a:p>
      </dsp:txBody>
      <dsp:txXfrm>
        <a:off x="3953" y="920878"/>
        <a:ext cx="2377306" cy="3239099"/>
      </dsp:txXfrm>
    </dsp:sp>
    <dsp:sp modelId="{7D8A9576-A87B-4BA1-8B77-88B41FF7F296}">
      <dsp:nvSpPr>
        <dsp:cNvPr id="0" name=""/>
        <dsp:cNvSpPr/>
      </dsp:nvSpPr>
      <dsp:spPr>
        <a:xfrm>
          <a:off x="2714082" y="192565"/>
          <a:ext cx="2377306" cy="72831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Manufacturing</a:t>
          </a:r>
        </a:p>
      </dsp:txBody>
      <dsp:txXfrm>
        <a:off x="2714082" y="192565"/>
        <a:ext cx="2377306" cy="728312"/>
      </dsp:txXfrm>
    </dsp:sp>
    <dsp:sp modelId="{EFC73C95-0FF7-438D-91F8-A88AC76E092F}">
      <dsp:nvSpPr>
        <dsp:cNvPr id="0" name=""/>
        <dsp:cNvSpPr/>
      </dsp:nvSpPr>
      <dsp:spPr>
        <a:xfrm>
          <a:off x="2714082" y="920878"/>
          <a:ext cx="2377306" cy="32390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Certified Production Technician (CPT 4.0)</a:t>
          </a:r>
        </a:p>
        <a:p>
          <a:pPr marL="228600" lvl="1" indent="-228600" algn="l" defTabSz="889000">
            <a:lnSpc>
              <a:spcPct val="90000"/>
            </a:lnSpc>
            <a:spcBef>
              <a:spcPct val="0"/>
            </a:spcBef>
            <a:spcAft>
              <a:spcPct val="15000"/>
            </a:spcAft>
            <a:buChar char="•"/>
          </a:pPr>
          <a:r>
            <a:rPr lang="en-US" sz="2000" kern="1200" dirty="0"/>
            <a:t>Safety</a:t>
          </a:r>
        </a:p>
        <a:p>
          <a:pPr marL="228600" lvl="1" indent="-228600" algn="l" defTabSz="889000">
            <a:lnSpc>
              <a:spcPct val="90000"/>
            </a:lnSpc>
            <a:spcBef>
              <a:spcPct val="0"/>
            </a:spcBef>
            <a:spcAft>
              <a:spcPct val="15000"/>
            </a:spcAft>
            <a:buChar char="•"/>
          </a:pPr>
          <a:r>
            <a:rPr lang="en-US" sz="2000" kern="1200" dirty="0"/>
            <a:t>Quality Processes</a:t>
          </a:r>
        </a:p>
        <a:p>
          <a:pPr marL="228600" lvl="1" indent="-228600" algn="l" defTabSz="889000">
            <a:lnSpc>
              <a:spcPct val="90000"/>
            </a:lnSpc>
            <a:spcBef>
              <a:spcPct val="0"/>
            </a:spcBef>
            <a:spcAft>
              <a:spcPct val="15000"/>
            </a:spcAft>
            <a:buChar char="•"/>
          </a:pPr>
          <a:r>
            <a:rPr lang="en-US" sz="2000" kern="1200" dirty="0"/>
            <a:t>Maintenance</a:t>
          </a:r>
        </a:p>
        <a:p>
          <a:pPr marL="228600" lvl="1" indent="-228600" algn="l" defTabSz="889000">
            <a:lnSpc>
              <a:spcPct val="90000"/>
            </a:lnSpc>
            <a:spcBef>
              <a:spcPct val="0"/>
            </a:spcBef>
            <a:spcAft>
              <a:spcPct val="15000"/>
            </a:spcAft>
            <a:buChar char="•"/>
          </a:pPr>
          <a:r>
            <a:rPr lang="en-US" sz="2000" kern="1200" dirty="0"/>
            <a:t>Green Production </a:t>
          </a:r>
        </a:p>
      </dsp:txBody>
      <dsp:txXfrm>
        <a:off x="2714082" y="920878"/>
        <a:ext cx="2377306" cy="3239099"/>
      </dsp:txXfrm>
    </dsp:sp>
    <dsp:sp modelId="{E850FFC3-2F53-40DB-B4B6-42890B01498C}">
      <dsp:nvSpPr>
        <dsp:cNvPr id="0" name=""/>
        <dsp:cNvSpPr/>
      </dsp:nvSpPr>
      <dsp:spPr>
        <a:xfrm>
          <a:off x="5424211" y="192565"/>
          <a:ext cx="2377306" cy="72831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Professional Studies</a:t>
          </a:r>
        </a:p>
      </dsp:txBody>
      <dsp:txXfrm>
        <a:off x="5424211" y="192565"/>
        <a:ext cx="2377306" cy="728312"/>
      </dsp:txXfrm>
    </dsp:sp>
    <dsp:sp modelId="{5D96629D-D825-4D64-B6D5-3B9141248CE8}">
      <dsp:nvSpPr>
        <dsp:cNvPr id="0" name=""/>
        <dsp:cNvSpPr/>
      </dsp:nvSpPr>
      <dsp:spPr>
        <a:xfrm>
          <a:off x="5424211" y="920878"/>
          <a:ext cx="2377306" cy="32390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Certified Customer Service Experience Professional</a:t>
          </a:r>
        </a:p>
        <a:p>
          <a:pPr marL="228600" lvl="1" indent="-228600" algn="l" defTabSz="889000">
            <a:lnSpc>
              <a:spcPct val="90000"/>
            </a:lnSpc>
            <a:spcBef>
              <a:spcPct val="0"/>
            </a:spcBef>
            <a:spcAft>
              <a:spcPct val="15000"/>
            </a:spcAft>
            <a:buChar char="•"/>
          </a:pPr>
          <a:r>
            <a:rPr lang="en-US" sz="2000" kern="1200" dirty="0"/>
            <a:t>Bookkeeping</a:t>
          </a:r>
        </a:p>
        <a:p>
          <a:pPr marL="228600" lvl="1" indent="-228600" algn="l" defTabSz="889000">
            <a:lnSpc>
              <a:spcPct val="90000"/>
            </a:lnSpc>
            <a:spcBef>
              <a:spcPct val="0"/>
            </a:spcBef>
            <a:spcAft>
              <a:spcPct val="15000"/>
            </a:spcAft>
            <a:buChar char="•"/>
          </a:pPr>
          <a:r>
            <a:rPr lang="en-US" sz="2000" kern="1200"/>
            <a:t>Accounting</a:t>
          </a:r>
        </a:p>
        <a:p>
          <a:pPr marL="228600" lvl="1" indent="-228600" algn="l" defTabSz="889000">
            <a:lnSpc>
              <a:spcPct val="90000"/>
            </a:lnSpc>
            <a:spcBef>
              <a:spcPct val="0"/>
            </a:spcBef>
            <a:spcAft>
              <a:spcPct val="15000"/>
            </a:spcAft>
            <a:buChar char="•"/>
          </a:pPr>
          <a:r>
            <a:rPr lang="en-US" sz="2000" kern="1200"/>
            <a:t>Payroll</a:t>
          </a:r>
        </a:p>
        <a:p>
          <a:pPr marL="228600" lvl="1" indent="-228600" algn="l" defTabSz="889000">
            <a:lnSpc>
              <a:spcPct val="90000"/>
            </a:lnSpc>
            <a:spcBef>
              <a:spcPct val="0"/>
            </a:spcBef>
            <a:spcAft>
              <a:spcPct val="15000"/>
            </a:spcAft>
            <a:buChar char="•"/>
          </a:pPr>
          <a:r>
            <a:rPr lang="en-US" sz="2000" kern="1200"/>
            <a:t>QuickBooks</a:t>
          </a:r>
        </a:p>
      </dsp:txBody>
      <dsp:txXfrm>
        <a:off x="5424211" y="920878"/>
        <a:ext cx="2377306" cy="3239099"/>
      </dsp:txXfrm>
    </dsp:sp>
    <dsp:sp modelId="{3E73D62B-2E43-4B41-89A3-31C8F0A6AAB1}">
      <dsp:nvSpPr>
        <dsp:cNvPr id="0" name=""/>
        <dsp:cNvSpPr/>
      </dsp:nvSpPr>
      <dsp:spPr>
        <a:xfrm>
          <a:off x="8134340" y="192565"/>
          <a:ext cx="2377306" cy="72831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Technology</a:t>
          </a:r>
        </a:p>
      </dsp:txBody>
      <dsp:txXfrm>
        <a:off x="8134340" y="192565"/>
        <a:ext cx="2377306" cy="728312"/>
      </dsp:txXfrm>
    </dsp:sp>
    <dsp:sp modelId="{5895E39D-8D36-4C9A-9A98-60F5269C2CA2}">
      <dsp:nvSpPr>
        <dsp:cNvPr id="0" name=""/>
        <dsp:cNvSpPr/>
      </dsp:nvSpPr>
      <dsp:spPr>
        <a:xfrm>
          <a:off x="8134340" y="920878"/>
          <a:ext cx="2377306" cy="32390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Software Development</a:t>
          </a:r>
        </a:p>
        <a:p>
          <a:pPr marL="228600" lvl="1" indent="-228600" algn="l" defTabSz="889000">
            <a:lnSpc>
              <a:spcPct val="90000"/>
            </a:lnSpc>
            <a:spcBef>
              <a:spcPct val="0"/>
            </a:spcBef>
            <a:spcAft>
              <a:spcPct val="15000"/>
            </a:spcAft>
            <a:buChar char="•"/>
          </a:pPr>
          <a:r>
            <a:rPr lang="en-US" sz="2000" kern="1200"/>
            <a:t>UX/UI Design</a:t>
          </a:r>
        </a:p>
        <a:p>
          <a:pPr marL="228600" lvl="1" indent="-228600" algn="l" defTabSz="889000">
            <a:lnSpc>
              <a:spcPct val="90000"/>
            </a:lnSpc>
            <a:spcBef>
              <a:spcPct val="0"/>
            </a:spcBef>
            <a:spcAft>
              <a:spcPct val="15000"/>
            </a:spcAft>
            <a:buChar char="•"/>
          </a:pPr>
          <a:r>
            <a:rPr lang="en-US" sz="2000" kern="1200"/>
            <a:t>Certified Cloud Practitioner</a:t>
          </a:r>
        </a:p>
        <a:p>
          <a:pPr marL="228600" lvl="1" indent="-228600" algn="l" defTabSz="889000">
            <a:lnSpc>
              <a:spcPct val="90000"/>
            </a:lnSpc>
            <a:spcBef>
              <a:spcPct val="0"/>
            </a:spcBef>
            <a:spcAft>
              <a:spcPct val="15000"/>
            </a:spcAft>
            <a:buChar char="•"/>
          </a:pPr>
          <a:r>
            <a:rPr lang="en-US" sz="2000" kern="1200"/>
            <a:t>Certified Solution Architect Associate</a:t>
          </a:r>
        </a:p>
        <a:p>
          <a:pPr marL="228600" lvl="1" indent="-228600" algn="l" defTabSz="889000">
            <a:lnSpc>
              <a:spcPct val="90000"/>
            </a:lnSpc>
            <a:spcBef>
              <a:spcPct val="0"/>
            </a:spcBef>
            <a:spcAft>
              <a:spcPct val="15000"/>
            </a:spcAft>
            <a:buChar char="•"/>
          </a:pPr>
          <a:r>
            <a:rPr lang="en-US" sz="2000" kern="1200"/>
            <a:t>CompTIA</a:t>
          </a:r>
        </a:p>
      </dsp:txBody>
      <dsp:txXfrm>
        <a:off x="8134340" y="920878"/>
        <a:ext cx="2377306" cy="3239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FEF7A-F8AC-413F-921C-2A0583DC81D0}">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0BD7D-C129-4D9C-B64E-DC6449681FB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4171B6-A94A-44DD-899A-695A82CD258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Registered Apprenticeship is an employer-driven model that combines on-the-job training with job related instruction, which progressively increases an apprentice’s skill level and wages. </a:t>
          </a:r>
        </a:p>
      </dsp:txBody>
      <dsp:txXfrm>
        <a:off x="1435590" y="531"/>
        <a:ext cx="9080009" cy="1242935"/>
      </dsp:txXfrm>
    </dsp:sp>
    <dsp:sp modelId="{D8DA5C0E-9C0A-467D-8D62-70B6ADEF6862}">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1B0FD-EE9D-4D6A-B778-EC3796903DC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AF87DC-95D6-41B2-A307-0646616F322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Apprenticeship offers an industry-proven approach for preparing workers for careers while meeting employers’ need for a highly-skilled workforce. </a:t>
          </a:r>
        </a:p>
      </dsp:txBody>
      <dsp:txXfrm>
        <a:off x="1435590" y="1554201"/>
        <a:ext cx="9080009" cy="1242935"/>
      </dsp:txXfrm>
    </dsp:sp>
    <dsp:sp modelId="{86DF37D4-FD9F-47DA-B43C-20E941498AFE}">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5EA8C-2B68-46F4-B145-BB26F9D0D3B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CD6967-D00C-4AF4-99FD-6F5172AC5EAB}">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Traditionally, apprenticeship programs were primarily associated with construction and other skilled trades. Apprenticeships are now expanding into several other industries.</a:t>
          </a:r>
          <a:endParaRPr lang="en-US" sz="2100" kern="1200" dirty="0"/>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DCBD1-0CAA-46EB-A87D-5E2C1CEFB190}">
      <dsp:nvSpPr>
        <dsp:cNvPr id="0" name=""/>
        <dsp:cNvSpPr/>
      </dsp:nvSpPr>
      <dsp:spPr>
        <a:xfrm>
          <a:off x="185698" y="1520"/>
          <a:ext cx="2855118" cy="17130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Business Involvement</a:t>
          </a:r>
        </a:p>
      </dsp:txBody>
      <dsp:txXfrm>
        <a:off x="185698" y="1520"/>
        <a:ext cx="2855118" cy="1713071"/>
      </dsp:txXfrm>
    </dsp:sp>
    <dsp:sp modelId="{EEE1776F-3742-47DD-A7EF-0106F218FE96}">
      <dsp:nvSpPr>
        <dsp:cNvPr id="0" name=""/>
        <dsp:cNvSpPr/>
      </dsp:nvSpPr>
      <dsp:spPr>
        <a:xfrm>
          <a:off x="3326329" y="1520"/>
          <a:ext cx="2855118" cy="1713071"/>
        </a:xfrm>
        <a:prstGeom prst="rect">
          <a:avLst/>
        </a:prstGeom>
        <a:solidFill>
          <a:schemeClr val="accent2">
            <a:hueOff val="961800"/>
            <a:satOff val="-9329"/>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Structured On-the-job Training</a:t>
          </a:r>
        </a:p>
      </dsp:txBody>
      <dsp:txXfrm>
        <a:off x="3326329" y="1520"/>
        <a:ext cx="2855118" cy="1713071"/>
      </dsp:txXfrm>
    </dsp:sp>
    <dsp:sp modelId="{DF484A2B-A68C-433C-B3D2-68A489F0F786}">
      <dsp:nvSpPr>
        <dsp:cNvPr id="0" name=""/>
        <dsp:cNvSpPr/>
      </dsp:nvSpPr>
      <dsp:spPr>
        <a:xfrm>
          <a:off x="6466960" y="1520"/>
          <a:ext cx="2855118" cy="1713071"/>
        </a:xfrm>
        <a:prstGeom prst="rect">
          <a:avLst/>
        </a:prstGeom>
        <a:solidFill>
          <a:schemeClr val="accent2">
            <a:hueOff val="1923599"/>
            <a:satOff val="-18658"/>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Related Instruction</a:t>
          </a:r>
        </a:p>
      </dsp:txBody>
      <dsp:txXfrm>
        <a:off x="6466960" y="1520"/>
        <a:ext cx="2855118" cy="1713071"/>
      </dsp:txXfrm>
    </dsp:sp>
    <dsp:sp modelId="{FECD36D6-36AB-43C7-A93C-C827472BAA9E}">
      <dsp:nvSpPr>
        <dsp:cNvPr id="0" name=""/>
        <dsp:cNvSpPr/>
      </dsp:nvSpPr>
      <dsp:spPr>
        <a:xfrm>
          <a:off x="1756014" y="2000103"/>
          <a:ext cx="2855118" cy="1713071"/>
        </a:xfrm>
        <a:prstGeom prst="rect">
          <a:avLst/>
        </a:prstGeom>
        <a:solidFill>
          <a:schemeClr val="accent2">
            <a:hueOff val="2885399"/>
            <a:satOff val="-27987"/>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Rewards for Skills Gains</a:t>
          </a:r>
        </a:p>
      </dsp:txBody>
      <dsp:txXfrm>
        <a:off x="1756014" y="2000103"/>
        <a:ext cx="2855118" cy="1713071"/>
      </dsp:txXfrm>
    </dsp:sp>
    <dsp:sp modelId="{F98D3192-5316-4697-A970-B9EE2F89256F}">
      <dsp:nvSpPr>
        <dsp:cNvPr id="0" name=""/>
        <dsp:cNvSpPr/>
      </dsp:nvSpPr>
      <dsp:spPr>
        <a:xfrm>
          <a:off x="4896644" y="2000103"/>
          <a:ext cx="2855118" cy="1713071"/>
        </a:xfrm>
        <a:prstGeom prst="rect">
          <a:avLst/>
        </a:prstGeom>
        <a:solidFill>
          <a:schemeClr val="accent2">
            <a:hueOff val="3847199"/>
            <a:satOff val="-37316"/>
            <a:lumOff val="-12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Nationally Recognized Credential</a:t>
          </a:r>
        </a:p>
      </dsp:txBody>
      <dsp:txXfrm>
        <a:off x="4896644" y="2000103"/>
        <a:ext cx="2855118" cy="1713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2982F-4A68-4F71-9D96-609FB0065B9D}">
      <dsp:nvSpPr>
        <dsp:cNvPr id="0" name=""/>
        <dsp:cNvSpPr/>
      </dsp:nvSpPr>
      <dsp:spPr>
        <a:xfrm>
          <a:off x="478800" y="109566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0D013-B1F8-41FD-9408-3B28EF642F9F}">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316E37-8AB9-4C30-B594-93B6B729CEFB}">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Manufacturing Production Technician</a:t>
          </a:r>
        </a:p>
      </dsp:txBody>
      <dsp:txXfrm>
        <a:off x="127800" y="2535669"/>
        <a:ext cx="1800000" cy="720000"/>
      </dsp:txXfrm>
    </dsp:sp>
    <dsp:sp modelId="{1B807FB7-7A3B-467E-9588-168527D583A3}">
      <dsp:nvSpPr>
        <dsp:cNvPr id="0" name=""/>
        <dsp:cNvSpPr/>
      </dsp:nvSpPr>
      <dsp:spPr>
        <a:xfrm>
          <a:off x="2593800" y="109566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1C455-AA19-4E9A-B13A-162A38AA5F80}">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51AFC-D94F-47A0-BB20-F3E94974C8CE}">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Pharmacy Technician</a:t>
          </a:r>
        </a:p>
      </dsp:txBody>
      <dsp:txXfrm>
        <a:off x="2242800" y="2535669"/>
        <a:ext cx="1800000" cy="720000"/>
      </dsp:txXfrm>
    </dsp:sp>
    <dsp:sp modelId="{E86FD1EE-BD2C-4F11-886F-FEF932BB5B2B}">
      <dsp:nvSpPr>
        <dsp:cNvPr id="0" name=""/>
        <dsp:cNvSpPr/>
      </dsp:nvSpPr>
      <dsp:spPr>
        <a:xfrm>
          <a:off x="4708800" y="109566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4F7DF2-4F2E-4DFE-8838-AC1782E232C3}">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D4E17-0CB7-4CD4-B43C-E7187D7FCA98}">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Medical Assistant</a:t>
          </a:r>
        </a:p>
      </dsp:txBody>
      <dsp:txXfrm>
        <a:off x="4357800" y="2535669"/>
        <a:ext cx="1800000" cy="720000"/>
      </dsp:txXfrm>
    </dsp:sp>
    <dsp:sp modelId="{3EAA023F-140B-419F-A56A-3A6562D9A731}">
      <dsp:nvSpPr>
        <dsp:cNvPr id="0" name=""/>
        <dsp:cNvSpPr/>
      </dsp:nvSpPr>
      <dsp:spPr>
        <a:xfrm>
          <a:off x="6823800" y="109566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8384B-BABC-4ADB-8F1F-32DD07CE7DE5}">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CE8D3B-8670-4D5C-AD21-E0F69B773734}">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Pre-apprenticeship in Nursing</a:t>
          </a:r>
        </a:p>
      </dsp:txBody>
      <dsp:txXfrm>
        <a:off x="6472800" y="2535669"/>
        <a:ext cx="1800000" cy="720000"/>
      </dsp:txXfrm>
    </dsp:sp>
    <dsp:sp modelId="{8B08B7C4-AD0C-421B-BD45-95895CF2D636}">
      <dsp:nvSpPr>
        <dsp:cNvPr id="0" name=""/>
        <dsp:cNvSpPr/>
      </dsp:nvSpPr>
      <dsp:spPr>
        <a:xfrm>
          <a:off x="8938800" y="1095669"/>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D0EC2-441E-4323-AA9F-0F72116FB838}">
      <dsp:nvSpPr>
        <dsp:cNvPr id="0" name=""/>
        <dsp:cNvSpPr/>
      </dsp:nvSpPr>
      <dsp:spPr>
        <a:xfrm>
          <a:off x="9172800" y="1329668"/>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E39FCA-A9B2-492E-939E-983FEB55BADC}">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Certified Public Bookkeeper</a:t>
          </a:r>
        </a:p>
      </dsp:txBody>
      <dsp:txXfrm>
        <a:off x="8587800" y="2535669"/>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F2DA0-C453-45AF-8940-946C1D189B0D}">
      <dsp:nvSpPr>
        <dsp:cNvPr id="0" name=""/>
        <dsp:cNvSpPr/>
      </dsp:nvSpPr>
      <dsp:spPr>
        <a:xfrm>
          <a:off x="278772" y="329187"/>
          <a:ext cx="1370205" cy="137020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BE892-C671-4331-AC52-FC3E77E85B1B}">
      <dsp:nvSpPr>
        <dsp:cNvPr id="0" name=""/>
        <dsp:cNvSpPr/>
      </dsp:nvSpPr>
      <dsp:spPr>
        <a:xfrm>
          <a:off x="566516" y="616930"/>
          <a:ext cx="794719" cy="794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EBA2C5-5572-4C8C-A039-DBCDDE3FFD97}">
      <dsp:nvSpPr>
        <dsp:cNvPr id="0" name=""/>
        <dsp:cNvSpPr/>
      </dsp:nvSpPr>
      <dsp:spPr>
        <a:xfrm>
          <a:off x="1942593" y="329187"/>
          <a:ext cx="3229769" cy="137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CVS Health is the largest pharmacy healthcare provider in the United States.  CVS asked CCV to develop a Pharmacy Technician Apprenticeship to create a new pipeline of Pharm Techs.</a:t>
          </a:r>
        </a:p>
      </dsp:txBody>
      <dsp:txXfrm>
        <a:off x="1942593" y="329187"/>
        <a:ext cx="3229769" cy="1370205"/>
      </dsp:txXfrm>
    </dsp:sp>
    <dsp:sp modelId="{FC8C22AB-B038-401D-8D3D-84121A2D2F17}">
      <dsp:nvSpPr>
        <dsp:cNvPr id="0" name=""/>
        <dsp:cNvSpPr/>
      </dsp:nvSpPr>
      <dsp:spPr>
        <a:xfrm>
          <a:off x="5735126" y="329187"/>
          <a:ext cx="1370205" cy="137020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231CB3-1773-4D89-AF1D-26BB7092122E}">
      <dsp:nvSpPr>
        <dsp:cNvPr id="0" name=""/>
        <dsp:cNvSpPr/>
      </dsp:nvSpPr>
      <dsp:spPr>
        <a:xfrm>
          <a:off x="6022869" y="616930"/>
          <a:ext cx="794719" cy="794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D1ED9-5B53-4A82-A411-ED21BF201013}">
      <dsp:nvSpPr>
        <dsp:cNvPr id="0" name=""/>
        <dsp:cNvSpPr/>
      </dsp:nvSpPr>
      <dsp:spPr>
        <a:xfrm>
          <a:off x="7398947" y="329187"/>
          <a:ext cx="3229769" cy="137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CCV developed a new Intro to Pharmacy course, taught by a pharmacist and faculty member from Albany College of Pharmacy.</a:t>
          </a:r>
        </a:p>
      </dsp:txBody>
      <dsp:txXfrm>
        <a:off x="7398947" y="329187"/>
        <a:ext cx="3229769" cy="1370205"/>
      </dsp:txXfrm>
    </dsp:sp>
    <dsp:sp modelId="{0110D525-DA0C-478F-8875-4D530BDA8C3F}">
      <dsp:nvSpPr>
        <dsp:cNvPr id="0" name=""/>
        <dsp:cNvSpPr/>
      </dsp:nvSpPr>
      <dsp:spPr>
        <a:xfrm>
          <a:off x="278772" y="2395529"/>
          <a:ext cx="1370205" cy="137020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329AC5-82B7-4992-AD4A-AE412618B012}">
      <dsp:nvSpPr>
        <dsp:cNvPr id="0" name=""/>
        <dsp:cNvSpPr/>
      </dsp:nvSpPr>
      <dsp:spPr>
        <a:xfrm>
          <a:off x="566516" y="2683273"/>
          <a:ext cx="794719" cy="7947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CA11E9-687F-48E2-8F1C-7F7A56C25847}">
      <dsp:nvSpPr>
        <dsp:cNvPr id="0" name=""/>
        <dsp:cNvSpPr/>
      </dsp:nvSpPr>
      <dsp:spPr>
        <a:xfrm>
          <a:off x="1942593" y="2395529"/>
          <a:ext cx="3229769" cy="137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In order to reach Vermonters across the state, the course is offered </a:t>
          </a:r>
          <a:r>
            <a:rPr lang="en-US" sz="1600" b="1" kern="1200" dirty="0"/>
            <a:t>online</a:t>
          </a:r>
          <a:r>
            <a:rPr lang="en-US" sz="1600" kern="1200" dirty="0"/>
            <a:t> </a:t>
          </a:r>
          <a:r>
            <a:rPr lang="en-US" sz="1600" b="1" kern="1200" dirty="0"/>
            <a:t>with</a:t>
          </a:r>
          <a:r>
            <a:rPr lang="en-US" sz="1600" kern="1200" dirty="0"/>
            <a:t> </a:t>
          </a:r>
          <a:r>
            <a:rPr lang="en-US" sz="1600" b="1" kern="1200" dirty="0"/>
            <a:t>weekly live webinars</a:t>
          </a:r>
          <a:r>
            <a:rPr lang="en-US" sz="1600" kern="1200" dirty="0"/>
            <a:t>.</a:t>
          </a:r>
        </a:p>
      </dsp:txBody>
      <dsp:txXfrm>
        <a:off x="1942593" y="2395529"/>
        <a:ext cx="3229769" cy="1370205"/>
      </dsp:txXfrm>
    </dsp:sp>
    <dsp:sp modelId="{F485BC40-7EC2-4780-8310-1D154BD9B274}">
      <dsp:nvSpPr>
        <dsp:cNvPr id="0" name=""/>
        <dsp:cNvSpPr/>
      </dsp:nvSpPr>
      <dsp:spPr>
        <a:xfrm>
          <a:off x="5735126" y="2395529"/>
          <a:ext cx="1370205" cy="13702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EDFBF3-1614-4EB5-BC17-461259194A87}">
      <dsp:nvSpPr>
        <dsp:cNvPr id="0" name=""/>
        <dsp:cNvSpPr/>
      </dsp:nvSpPr>
      <dsp:spPr>
        <a:xfrm>
          <a:off x="6022869" y="2683273"/>
          <a:ext cx="794719" cy="7947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24FB7F-A308-4832-B335-C5E683DF8708}">
      <dsp:nvSpPr>
        <dsp:cNvPr id="0" name=""/>
        <dsp:cNvSpPr/>
      </dsp:nvSpPr>
      <dsp:spPr>
        <a:xfrm>
          <a:off x="7398947" y="2395529"/>
          <a:ext cx="3229769" cy="137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In fall 2020, CCV launched a new </a:t>
          </a:r>
          <a:r>
            <a:rPr lang="en-US" sz="1600" b="1" kern="1200" dirty="0"/>
            <a:t>Pharmacy Technician Certificate Program</a:t>
          </a:r>
          <a:r>
            <a:rPr lang="en-US" sz="1600" kern="1200" dirty="0"/>
            <a:t>, which is imbedded in our </a:t>
          </a:r>
          <a:r>
            <a:rPr lang="en-US" sz="1600" b="1" kern="1200" dirty="0"/>
            <a:t>Health Science Degree</a:t>
          </a:r>
          <a:r>
            <a:rPr lang="en-US" sz="1600" kern="1200" dirty="0"/>
            <a:t>.</a:t>
          </a:r>
        </a:p>
      </dsp:txBody>
      <dsp:txXfrm>
        <a:off x="7398947" y="2395529"/>
        <a:ext cx="3229769" cy="13702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3BECE-ADEC-4927-A52D-5A9AD465E0DD}">
      <dsp:nvSpPr>
        <dsp:cNvPr id="0" name=""/>
        <dsp:cNvSpPr/>
      </dsp:nvSpPr>
      <dsp:spPr>
        <a:xfrm>
          <a:off x="0" y="0"/>
          <a:ext cx="10515600" cy="4352544"/>
        </a:xfrm>
        <a:prstGeom prst="roundRect">
          <a:avLst>
            <a:gd name="adj" fmla="val 8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3378058" numCol="1" spcCol="1270" anchor="t" anchorCtr="0">
          <a:noAutofit/>
        </a:bodyPr>
        <a:lstStyle/>
        <a:p>
          <a:pPr marL="0" lvl="0" indent="0" algn="l" defTabSz="1511300">
            <a:lnSpc>
              <a:spcPct val="90000"/>
            </a:lnSpc>
            <a:spcBef>
              <a:spcPct val="0"/>
            </a:spcBef>
            <a:spcAft>
              <a:spcPct val="35000"/>
            </a:spcAft>
            <a:buNone/>
          </a:pPr>
          <a:r>
            <a:rPr lang="en-US" sz="3400" kern="1200" dirty="0"/>
            <a:t>Health Science Associate Degree</a:t>
          </a:r>
        </a:p>
      </dsp:txBody>
      <dsp:txXfrm>
        <a:off x="108359" y="108359"/>
        <a:ext cx="10298882" cy="4135826"/>
      </dsp:txXfrm>
    </dsp:sp>
    <dsp:sp modelId="{2B82D8EB-26FF-4CFD-8A54-6B2BEA7BF806}">
      <dsp:nvSpPr>
        <dsp:cNvPr id="0" name=""/>
        <dsp:cNvSpPr/>
      </dsp:nvSpPr>
      <dsp:spPr>
        <a:xfrm>
          <a:off x="262890" y="1088136"/>
          <a:ext cx="1577340" cy="1484710"/>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60 Credits</a:t>
          </a:r>
        </a:p>
      </dsp:txBody>
      <dsp:txXfrm>
        <a:off x="308550" y="1133796"/>
        <a:ext cx="1486020" cy="1393390"/>
      </dsp:txXfrm>
    </dsp:sp>
    <dsp:sp modelId="{6B6ABB8C-E445-4AD5-8616-E9545AE3AF22}">
      <dsp:nvSpPr>
        <dsp:cNvPr id="0" name=""/>
        <dsp:cNvSpPr/>
      </dsp:nvSpPr>
      <dsp:spPr>
        <a:xfrm>
          <a:off x="262890" y="2649711"/>
          <a:ext cx="1577340" cy="1484710"/>
        </a:xfrm>
        <a:prstGeom prst="roundRect">
          <a:avLst>
            <a:gd name="adj" fmla="val 105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Variety of courses from several disciplines</a:t>
          </a:r>
        </a:p>
      </dsp:txBody>
      <dsp:txXfrm>
        <a:off x="308550" y="2695371"/>
        <a:ext cx="1486020" cy="1393390"/>
      </dsp:txXfrm>
    </dsp:sp>
    <dsp:sp modelId="{636E53B6-C314-4BDA-9FB3-61EDF78917B2}">
      <dsp:nvSpPr>
        <dsp:cNvPr id="0" name=""/>
        <dsp:cNvSpPr/>
      </dsp:nvSpPr>
      <dsp:spPr>
        <a:xfrm>
          <a:off x="2103120" y="1088136"/>
          <a:ext cx="8149590" cy="3046780"/>
        </a:xfrm>
        <a:prstGeom prst="roundRect">
          <a:avLst>
            <a:gd name="adj" fmla="val 10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934706" numCol="1" spcCol="1270" anchor="t" anchorCtr="0">
          <a:noAutofit/>
        </a:bodyPr>
        <a:lstStyle/>
        <a:p>
          <a:pPr marL="0" lvl="0" indent="0" algn="l" defTabSz="1511300">
            <a:lnSpc>
              <a:spcPct val="90000"/>
            </a:lnSpc>
            <a:spcBef>
              <a:spcPct val="0"/>
            </a:spcBef>
            <a:spcAft>
              <a:spcPct val="35000"/>
            </a:spcAft>
            <a:buNone/>
          </a:pPr>
          <a:r>
            <a:rPr lang="en-US" sz="3400" kern="1200" dirty="0"/>
            <a:t>Pharmacy Tech Certificate</a:t>
          </a:r>
        </a:p>
      </dsp:txBody>
      <dsp:txXfrm>
        <a:off x="2196819" y="1181835"/>
        <a:ext cx="7962192" cy="2859382"/>
      </dsp:txXfrm>
    </dsp:sp>
    <dsp:sp modelId="{BF4A0010-0D11-45B1-850A-1409FA526E48}">
      <dsp:nvSpPr>
        <dsp:cNvPr id="0" name=""/>
        <dsp:cNvSpPr/>
      </dsp:nvSpPr>
      <dsp:spPr>
        <a:xfrm>
          <a:off x="2306859" y="2154509"/>
          <a:ext cx="1629918" cy="837455"/>
        </a:xfrm>
        <a:prstGeom prst="roundRect">
          <a:avLst>
            <a:gd name="adj" fmla="val 105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8 Courses</a:t>
          </a:r>
        </a:p>
      </dsp:txBody>
      <dsp:txXfrm>
        <a:off x="2332614" y="2180264"/>
        <a:ext cx="1578408" cy="785945"/>
      </dsp:txXfrm>
    </dsp:sp>
    <dsp:sp modelId="{0B1E0E39-540E-458F-9164-447595351BEE}">
      <dsp:nvSpPr>
        <dsp:cNvPr id="0" name=""/>
        <dsp:cNvSpPr/>
      </dsp:nvSpPr>
      <dsp:spPr>
        <a:xfrm>
          <a:off x="2306859" y="3067366"/>
          <a:ext cx="1629918" cy="837455"/>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24 College Credits</a:t>
          </a:r>
        </a:p>
      </dsp:txBody>
      <dsp:txXfrm>
        <a:off x="2332614" y="3093121"/>
        <a:ext cx="1578408" cy="785945"/>
      </dsp:txXfrm>
    </dsp:sp>
    <dsp:sp modelId="{FAB288BC-FA43-44C1-B66A-0FC49920C93B}">
      <dsp:nvSpPr>
        <dsp:cNvPr id="0" name=""/>
        <dsp:cNvSpPr/>
      </dsp:nvSpPr>
      <dsp:spPr>
        <a:xfrm>
          <a:off x="4153662" y="2176272"/>
          <a:ext cx="5836158" cy="1741017"/>
        </a:xfrm>
        <a:prstGeom prst="roundRect">
          <a:avLst>
            <a:gd name="adj" fmla="val 10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982708" numCol="1" spcCol="1270" anchor="t" anchorCtr="0">
          <a:noAutofit/>
        </a:bodyPr>
        <a:lstStyle/>
        <a:p>
          <a:pPr marL="0" lvl="0" indent="0" algn="l" defTabSz="1511300">
            <a:lnSpc>
              <a:spcPct val="90000"/>
            </a:lnSpc>
            <a:spcBef>
              <a:spcPct val="0"/>
            </a:spcBef>
            <a:spcAft>
              <a:spcPct val="35000"/>
            </a:spcAft>
            <a:buNone/>
          </a:pPr>
          <a:r>
            <a:rPr lang="en-US" sz="3400" kern="1200" dirty="0"/>
            <a:t>Pharmacy Tech Apprenticeship</a:t>
          </a:r>
        </a:p>
      </dsp:txBody>
      <dsp:txXfrm>
        <a:off x="4207204" y="2229814"/>
        <a:ext cx="5729074" cy="1633933"/>
      </dsp:txXfrm>
    </dsp:sp>
    <dsp:sp modelId="{AC84797A-BFD8-450F-80C9-82F4B221303B}">
      <dsp:nvSpPr>
        <dsp:cNvPr id="0" name=""/>
        <dsp:cNvSpPr/>
      </dsp:nvSpPr>
      <dsp:spPr>
        <a:xfrm>
          <a:off x="4299565" y="2959729"/>
          <a:ext cx="1811118" cy="783457"/>
        </a:xfrm>
        <a:prstGeom prst="roundRect">
          <a:avLst>
            <a:gd name="adj" fmla="val 105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 Courses</a:t>
          </a:r>
        </a:p>
      </dsp:txBody>
      <dsp:txXfrm>
        <a:off x="4323659" y="2983823"/>
        <a:ext cx="1762930" cy="735269"/>
      </dsp:txXfrm>
    </dsp:sp>
    <dsp:sp modelId="{74BFFEF6-75C6-4DF8-9436-C4C0F473703B}">
      <dsp:nvSpPr>
        <dsp:cNvPr id="0" name=""/>
        <dsp:cNvSpPr/>
      </dsp:nvSpPr>
      <dsp:spPr>
        <a:xfrm>
          <a:off x="6162209" y="2959729"/>
          <a:ext cx="1811118" cy="783457"/>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On-the-Job Training</a:t>
          </a:r>
        </a:p>
      </dsp:txBody>
      <dsp:txXfrm>
        <a:off x="6186303" y="2983823"/>
        <a:ext cx="1762930" cy="735269"/>
      </dsp:txXfrm>
    </dsp:sp>
    <dsp:sp modelId="{2E5EB85A-A71A-4A2E-A54E-72F6336537B4}">
      <dsp:nvSpPr>
        <dsp:cNvPr id="0" name=""/>
        <dsp:cNvSpPr/>
      </dsp:nvSpPr>
      <dsp:spPr>
        <a:xfrm>
          <a:off x="8024853" y="2959729"/>
          <a:ext cx="1811118" cy="783457"/>
        </a:xfrm>
        <a:prstGeom prst="roundRect">
          <a:avLst>
            <a:gd name="adj" fmla="val 105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9 College Credits</a:t>
          </a:r>
        </a:p>
      </dsp:txBody>
      <dsp:txXfrm>
        <a:off x="8048947" y="2983823"/>
        <a:ext cx="1762930" cy="7352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14AA5-0920-4131-9F6B-A1E5A468270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CD6F4-9ADC-41C0-898E-9719E2C4F39D}">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$3 Million to support Vermonters whose work was negatively affected by the pandemic</a:t>
          </a:r>
        </a:p>
      </dsp:txBody>
      <dsp:txXfrm>
        <a:off x="0" y="0"/>
        <a:ext cx="10515600" cy="1087834"/>
      </dsp:txXfrm>
    </dsp:sp>
    <dsp:sp modelId="{AD1095C2-CE0C-4D34-99F9-F31D9041A12C}">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6A6AE-0184-4143-9C88-DE6F79560BB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Participants could take up to 2 courses or workshops across the Vermont State Colleges</a:t>
          </a:r>
        </a:p>
      </dsp:txBody>
      <dsp:txXfrm>
        <a:off x="0" y="1087834"/>
        <a:ext cx="10515600" cy="1087834"/>
      </dsp:txXfrm>
    </dsp:sp>
    <dsp:sp modelId="{63A998EE-9EF1-44AB-89A4-E5E2FDB8315B}">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C476F-82EC-4DCF-91D9-AFD81326A4F2}">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1,145 Vermonters enrolled in over 2,000 courses </a:t>
          </a:r>
        </a:p>
      </dsp:txBody>
      <dsp:txXfrm>
        <a:off x="0" y="2175669"/>
        <a:ext cx="10515600" cy="1087834"/>
      </dsp:txXfrm>
    </dsp:sp>
    <dsp:sp modelId="{6D27A192-D290-41C5-92B4-5DC265DABE6A}">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42E4B-EC6D-4921-AE34-EC89BD119744}">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Just under $630,000 was also awarded for supportive services such as childcare, textbooks and other expenses.</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C47C-A1D9-4D4B-913A-E2EDB47B8E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DDCDEC-4F8F-4932-A6A6-12249A4F1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F3DBBE-A72B-4F81-9335-FEC9DFD7224E}"/>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5" name="Footer Placeholder 4">
            <a:extLst>
              <a:ext uri="{FF2B5EF4-FFF2-40B4-BE49-F238E27FC236}">
                <a16:creationId xmlns:a16="http://schemas.microsoft.com/office/drawing/2014/main" id="{725BE1CC-44A3-4784-BEBA-884D1E4C1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9392C-C498-4103-AA73-02385954BD07}"/>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269898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364D-867C-48D5-8285-E1C9A516F3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E3449-D5AA-492C-AF55-56B611124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A00C6-0C79-431A-A799-0E9CA01E3440}"/>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5" name="Footer Placeholder 4">
            <a:extLst>
              <a:ext uri="{FF2B5EF4-FFF2-40B4-BE49-F238E27FC236}">
                <a16:creationId xmlns:a16="http://schemas.microsoft.com/office/drawing/2014/main" id="{1861675B-2EE0-4D34-8D50-EC808DB45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A3A84-32B0-461C-BECB-78623F53D1EE}"/>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244434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4B2F84-7B00-4569-92F1-DB78D9F4C8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A58183-CCA8-424C-A44B-7B4A224B7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FD215-D79D-49DC-A3C4-F008799BA4A1}"/>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5" name="Footer Placeholder 4">
            <a:extLst>
              <a:ext uri="{FF2B5EF4-FFF2-40B4-BE49-F238E27FC236}">
                <a16:creationId xmlns:a16="http://schemas.microsoft.com/office/drawing/2014/main" id="{874BB6B5-4A6D-4D59-91DE-C13B4B3FA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B7272-3937-45E5-8724-DDB54B029870}"/>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418991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C7FA-C574-4B7D-87FB-74F5470988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AD71D-1A03-4FEA-85C5-A9DFCAA815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D1BE4-1C8B-4643-80DA-43A4AA792B5E}"/>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5" name="Footer Placeholder 4">
            <a:extLst>
              <a:ext uri="{FF2B5EF4-FFF2-40B4-BE49-F238E27FC236}">
                <a16:creationId xmlns:a16="http://schemas.microsoft.com/office/drawing/2014/main" id="{FB9C2795-F357-4057-9003-1DA40813E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F3B43-5A91-477E-9A19-976241DA0A76}"/>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421666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3726-593D-4075-86FC-32032DD88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4CEF89-6077-400C-9D01-3A4189920E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1CE589-104C-48D5-ADE3-7A3482ED77EC}"/>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5" name="Footer Placeholder 4">
            <a:extLst>
              <a:ext uri="{FF2B5EF4-FFF2-40B4-BE49-F238E27FC236}">
                <a16:creationId xmlns:a16="http://schemas.microsoft.com/office/drawing/2014/main" id="{A0FBD6ED-BFEF-4B18-A203-FE02180A5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24AA9-C888-4F28-8205-473B070AC81C}"/>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39413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3538-6B86-41B4-9741-D88DAF351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FB9D3-089F-4D22-A58A-31DF84D62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08599B-2932-4F4D-BF4A-834B66E94A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AEC39C-BE76-405C-9F4C-554173CDA218}"/>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6" name="Footer Placeholder 5">
            <a:extLst>
              <a:ext uri="{FF2B5EF4-FFF2-40B4-BE49-F238E27FC236}">
                <a16:creationId xmlns:a16="http://schemas.microsoft.com/office/drawing/2014/main" id="{7E0CE74D-A3D7-4D4D-8245-DACE75F18A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2C7B3-E924-4665-A0B1-2E5F5F03ACE1}"/>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132688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A488-D239-4251-AC3C-87DB210039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36FE3-79AF-433C-B7A0-B35059F4D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23A8E-EEA6-412F-AC4C-4505F32B7F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D18EC-BDE4-4A14-9576-19C7EC6837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F13A8-F684-4212-A7E3-E3EB50C79A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F3A6E7-07B1-4F5C-B13A-C8415DFA6BE0}"/>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8" name="Footer Placeholder 7">
            <a:extLst>
              <a:ext uri="{FF2B5EF4-FFF2-40B4-BE49-F238E27FC236}">
                <a16:creationId xmlns:a16="http://schemas.microsoft.com/office/drawing/2014/main" id="{49C53BE3-202C-4511-8987-CBF3198C9A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D5F319-364B-47B1-9268-7D98AF107C07}"/>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108899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3EB1-C3CA-425B-B41F-6900FAEE64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754CC-E917-40C1-A7A9-C86BC8680DA2}"/>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4" name="Footer Placeholder 3">
            <a:extLst>
              <a:ext uri="{FF2B5EF4-FFF2-40B4-BE49-F238E27FC236}">
                <a16:creationId xmlns:a16="http://schemas.microsoft.com/office/drawing/2014/main" id="{B2C88D98-5FEF-49B8-AEB8-F77603E85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D4005D-0B4E-4764-8435-7A6B9AFA302D}"/>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422380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76F9B0-121C-4F48-AD6B-CA8B9BB7B8FB}"/>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3" name="Footer Placeholder 2">
            <a:extLst>
              <a:ext uri="{FF2B5EF4-FFF2-40B4-BE49-F238E27FC236}">
                <a16:creationId xmlns:a16="http://schemas.microsoft.com/office/drawing/2014/main" id="{DDB1E730-20E9-4591-A2AC-110A1793F0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203DD-0050-431A-B74B-6D9344F808F6}"/>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307140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E7DC-41CE-40F6-AE76-3DBBBAE4C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B0933D-7CCD-4D92-AA33-E7FDD020B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49773-044E-41A4-92BA-720658128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6C194-F120-442A-86CF-351CFF2EFE52}"/>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6" name="Footer Placeholder 5">
            <a:extLst>
              <a:ext uri="{FF2B5EF4-FFF2-40B4-BE49-F238E27FC236}">
                <a16:creationId xmlns:a16="http://schemas.microsoft.com/office/drawing/2014/main" id="{E1FBC1FD-66D8-4ED9-A3AF-701F830A5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49808-0DCC-4464-A865-F7345DC7B92C}"/>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194281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E3AC-C425-4564-ABD5-87C516CF8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F77A7-7158-465A-BE00-CC0F9C0460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147E73-7C80-4B10-8FAD-0BD3BF97D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2D25C-42A1-4BC2-8837-BB04C30ACFA1}"/>
              </a:ext>
            </a:extLst>
          </p:cNvPr>
          <p:cNvSpPr>
            <a:spLocks noGrp="1"/>
          </p:cNvSpPr>
          <p:nvPr>
            <p:ph type="dt" sz="half" idx="10"/>
          </p:nvPr>
        </p:nvSpPr>
        <p:spPr/>
        <p:txBody>
          <a:bodyPr/>
          <a:lstStyle/>
          <a:p>
            <a:fld id="{E3B954AF-3675-4E97-B84E-A4B8A62D3537}" type="datetimeFigureOut">
              <a:rPr lang="en-US" smtClean="0"/>
              <a:t>2/8/2022</a:t>
            </a:fld>
            <a:endParaRPr lang="en-US"/>
          </a:p>
        </p:txBody>
      </p:sp>
      <p:sp>
        <p:nvSpPr>
          <p:cNvPr id="6" name="Footer Placeholder 5">
            <a:extLst>
              <a:ext uri="{FF2B5EF4-FFF2-40B4-BE49-F238E27FC236}">
                <a16:creationId xmlns:a16="http://schemas.microsoft.com/office/drawing/2014/main" id="{22CBCC36-6187-41B7-98B6-E1946B59D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61B7C-1A11-4305-875D-31D2F7B5BA1E}"/>
              </a:ext>
            </a:extLst>
          </p:cNvPr>
          <p:cNvSpPr>
            <a:spLocks noGrp="1"/>
          </p:cNvSpPr>
          <p:nvPr>
            <p:ph type="sldNum" sz="quarter" idx="12"/>
          </p:nvPr>
        </p:nvSpPr>
        <p:spPr/>
        <p:txBody>
          <a:bodyPr/>
          <a:lstStyle/>
          <a:p>
            <a:fld id="{CC78F421-C9AC-4CC9-B8BC-CF243A74B374}" type="slidenum">
              <a:rPr lang="en-US" smtClean="0"/>
              <a:t>‹#›</a:t>
            </a:fld>
            <a:endParaRPr lang="en-US"/>
          </a:p>
        </p:txBody>
      </p:sp>
    </p:spTree>
    <p:extLst>
      <p:ext uri="{BB962C8B-B14F-4D97-AF65-F5344CB8AC3E}">
        <p14:creationId xmlns:p14="http://schemas.microsoft.com/office/powerpoint/2010/main" val="64536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249F4B-216A-434A-8FD2-841EB68F63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439440-52C3-44EA-8336-13080582B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9CD86-2282-4579-A7E7-C20E269CD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954AF-3675-4E97-B84E-A4B8A62D3537}" type="datetimeFigureOut">
              <a:rPr lang="en-US" smtClean="0"/>
              <a:t>2/8/2022</a:t>
            </a:fld>
            <a:endParaRPr lang="en-US"/>
          </a:p>
        </p:txBody>
      </p:sp>
      <p:sp>
        <p:nvSpPr>
          <p:cNvPr id="5" name="Footer Placeholder 4">
            <a:extLst>
              <a:ext uri="{FF2B5EF4-FFF2-40B4-BE49-F238E27FC236}">
                <a16:creationId xmlns:a16="http://schemas.microsoft.com/office/drawing/2014/main" id="{62DA2248-5483-42B4-9DC6-C10971AA40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A5DCD6-7FAE-47C2-BED3-7378B473B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8F421-C9AC-4CC9-B8BC-CF243A74B374}" type="slidenum">
              <a:rPr lang="en-US" smtClean="0"/>
              <a:t>‹#›</a:t>
            </a:fld>
            <a:endParaRPr lang="en-US"/>
          </a:p>
        </p:txBody>
      </p:sp>
    </p:spTree>
    <p:extLst>
      <p:ext uri="{BB962C8B-B14F-4D97-AF65-F5344CB8AC3E}">
        <p14:creationId xmlns:p14="http://schemas.microsoft.com/office/powerpoint/2010/main" val="3980346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light, drawing&#10;&#10;Description automatically generated">
            <a:extLst>
              <a:ext uri="{FF2B5EF4-FFF2-40B4-BE49-F238E27FC236}">
                <a16:creationId xmlns:a16="http://schemas.microsoft.com/office/drawing/2014/main" id="{123F9799-A0CC-4CA6-B652-FE24BC315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859" y="982364"/>
            <a:ext cx="2648371" cy="2648371"/>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8AE8B-D431-4CD0-902E-D0A4B5E512EB}"/>
              </a:ext>
            </a:extLst>
          </p:cNvPr>
          <p:cNvSpPr>
            <a:spLocks noGrp="1"/>
          </p:cNvSpPr>
          <p:nvPr>
            <p:ph type="ctrTitle"/>
          </p:nvPr>
        </p:nvSpPr>
        <p:spPr>
          <a:xfrm>
            <a:off x="527538" y="4756638"/>
            <a:ext cx="11139854" cy="930447"/>
          </a:xfrm>
        </p:spPr>
        <p:txBody>
          <a:bodyPr>
            <a:normAutofit/>
          </a:bodyPr>
          <a:lstStyle/>
          <a:p>
            <a:r>
              <a:rPr lang="en-US" sz="3200" b="1">
                <a:solidFill>
                  <a:srgbClr val="FFFFFF"/>
                </a:solidFill>
              </a:rPr>
              <a:t>Workforce Education at CCV</a:t>
            </a:r>
            <a:endParaRPr lang="en-US" sz="3200" b="1" dirty="0">
              <a:solidFill>
                <a:srgbClr val="FFFFFF"/>
              </a:solidFill>
            </a:endParaRPr>
          </a:p>
        </p:txBody>
      </p:sp>
      <p:pic>
        <p:nvPicPr>
          <p:cNvPr id="9" name="Picture 8" descr="A picture containing drawing&#10;&#10;Description automatically generated">
            <a:extLst>
              <a:ext uri="{FF2B5EF4-FFF2-40B4-BE49-F238E27FC236}">
                <a16:creationId xmlns:a16="http://schemas.microsoft.com/office/drawing/2014/main" id="{1230550C-1D4A-4709-997C-845BD9BCE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1" y="976813"/>
            <a:ext cx="2659472" cy="2659472"/>
          </a:xfrm>
          <a:prstGeom prst="rect">
            <a:avLst/>
          </a:prstGeom>
        </p:spPr>
      </p:pic>
      <p:pic>
        <p:nvPicPr>
          <p:cNvPr id="7" name="Picture 6" descr="A close up of a logo&#10;&#10;Description automatically generated">
            <a:extLst>
              <a:ext uri="{FF2B5EF4-FFF2-40B4-BE49-F238E27FC236}">
                <a16:creationId xmlns:a16="http://schemas.microsoft.com/office/drawing/2014/main" id="{E7C6A717-723A-4047-81FE-F5CC2129F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43" y="983211"/>
            <a:ext cx="2646677" cy="2646677"/>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automatically generated">
            <a:extLst>
              <a:ext uri="{FF2B5EF4-FFF2-40B4-BE49-F238E27FC236}">
                <a16:creationId xmlns:a16="http://schemas.microsoft.com/office/drawing/2014/main" id="{99A3EAEB-4B4D-4242-A312-746542F0F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5269" y="1004677"/>
            <a:ext cx="2648372" cy="2648372"/>
          </a:xfrm>
          <a:prstGeom prst="rect">
            <a:avLst/>
          </a:prstGeom>
        </p:spPr>
      </p:pic>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24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66961-5941-471F-97DA-DCBCF6FAF6E2}"/>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4600" kern="1200">
                <a:solidFill>
                  <a:schemeClr val="bg1"/>
                </a:solidFill>
                <a:latin typeface="+mj-lt"/>
                <a:ea typeface="+mj-ea"/>
                <a:cs typeface="+mj-cs"/>
              </a:rPr>
              <a:t>Combining Businesses with Apprenticeship</a:t>
            </a:r>
          </a:p>
        </p:txBody>
      </p:sp>
      <p:pic>
        <p:nvPicPr>
          <p:cNvPr id="7" name="Content Placeholder 6">
            <a:extLst>
              <a:ext uri="{FF2B5EF4-FFF2-40B4-BE49-F238E27FC236}">
                <a16:creationId xmlns:a16="http://schemas.microsoft.com/office/drawing/2014/main" id="{4080D4E1-8055-4642-BE15-25A31B539BA6}"/>
              </a:ext>
            </a:extLst>
          </p:cNvPr>
          <p:cNvPicPr>
            <a:picLocks noGrp="1" noChangeAspect="1"/>
          </p:cNvPicPr>
          <p:nvPr>
            <p:ph idx="1"/>
          </p:nvPr>
        </p:nvPicPr>
        <p:blipFill rotWithShape="1">
          <a:blip r:embed="rId2"/>
          <a:srcRect l="5985" t="11683" r="86439" b="81044"/>
          <a:stretch/>
        </p:blipFill>
        <p:spPr>
          <a:xfrm>
            <a:off x="1560745" y="2206154"/>
            <a:ext cx="3567545" cy="967522"/>
          </a:xfrm>
          <a:prstGeom prst="rect">
            <a:avLst/>
          </a:prstGeom>
        </p:spPr>
      </p:pic>
      <p:sp>
        <p:nvSpPr>
          <p:cNvPr id="8" name="TextBox 7">
            <a:extLst>
              <a:ext uri="{FF2B5EF4-FFF2-40B4-BE49-F238E27FC236}">
                <a16:creationId xmlns:a16="http://schemas.microsoft.com/office/drawing/2014/main" id="{784C6567-407F-4988-879D-B0353BF15017}"/>
              </a:ext>
            </a:extLst>
          </p:cNvPr>
          <p:cNvSpPr txBox="1"/>
          <p:nvPr/>
        </p:nvSpPr>
        <p:spPr>
          <a:xfrm>
            <a:off x="1962759" y="3429000"/>
            <a:ext cx="3435928" cy="2800767"/>
          </a:xfrm>
          <a:prstGeom prst="rect">
            <a:avLst/>
          </a:prstGeom>
          <a:noFill/>
        </p:spPr>
        <p:txBody>
          <a:bodyPr wrap="square" rtlCol="0">
            <a:spAutoFit/>
          </a:bodyPr>
          <a:lstStyle/>
          <a:p>
            <a:r>
              <a:rPr lang="en-US" sz="1600" b="0" i="0" dirty="0">
                <a:solidFill>
                  <a:srgbClr val="2F2F2F"/>
                </a:solidFill>
                <a:effectLst/>
                <a:latin typeface="Source Sans Pro" panose="020B0503030403020204" pitchFamily="34" charset="0"/>
              </a:rPr>
              <a:t>Privately owned by the Perkins family since 1965, Orvis is headquartered in beautiful Southwestern Vermont with major operations in Roanoke, Virginia, and the United Kingdom. Today Orvis is an international, multi-channel retailer with approximately 1,500 US employees.  At our core, we are a fly-fishing and </a:t>
            </a:r>
            <a:r>
              <a:rPr lang="en-US" sz="1600" b="0" i="0" dirty="0" err="1">
                <a:solidFill>
                  <a:srgbClr val="2F2F2F"/>
                </a:solidFill>
                <a:effectLst/>
                <a:latin typeface="Source Sans Pro" panose="020B0503030403020204" pitchFamily="34" charset="0"/>
              </a:rPr>
              <a:t>wingshooting</a:t>
            </a:r>
            <a:r>
              <a:rPr lang="en-US" sz="1600" b="0" i="0" dirty="0">
                <a:solidFill>
                  <a:srgbClr val="2F2F2F"/>
                </a:solidFill>
                <a:effectLst/>
                <a:latin typeface="Source Sans Pro" panose="020B0503030403020204" pitchFamily="34" charset="0"/>
              </a:rPr>
              <a:t> brand, inspired by nature, driven by curiosity, and fulfilled by adventure.</a:t>
            </a:r>
            <a:endParaRPr lang="en-US" sz="1600" dirty="0"/>
          </a:p>
        </p:txBody>
      </p:sp>
      <p:pic>
        <p:nvPicPr>
          <p:cNvPr id="1026" name="Picture 2" descr="Darn Tough logo #1">
            <a:extLst>
              <a:ext uri="{FF2B5EF4-FFF2-40B4-BE49-F238E27FC236}">
                <a16:creationId xmlns:a16="http://schemas.microsoft.com/office/drawing/2014/main" id="{D00AA4CD-C07F-49A9-82E3-86673DEFB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44" y="1915064"/>
            <a:ext cx="2614601" cy="17082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77F98A0-4F40-4323-8CBE-785AA42FF4E8}"/>
              </a:ext>
            </a:extLst>
          </p:cNvPr>
          <p:cNvSpPr txBox="1"/>
          <p:nvPr/>
        </p:nvSpPr>
        <p:spPr>
          <a:xfrm>
            <a:off x="6931734" y="3552110"/>
            <a:ext cx="3435928" cy="2554545"/>
          </a:xfrm>
          <a:prstGeom prst="rect">
            <a:avLst/>
          </a:prstGeom>
          <a:noFill/>
        </p:spPr>
        <p:txBody>
          <a:bodyPr wrap="square" rtlCol="0">
            <a:spAutoFit/>
          </a:bodyPr>
          <a:lstStyle/>
          <a:p>
            <a:r>
              <a:rPr lang="en-US" sz="1600" b="0" i="0" dirty="0">
                <a:solidFill>
                  <a:srgbClr val="000000"/>
                </a:solidFill>
                <a:effectLst/>
                <a:latin typeface="Avenir Next"/>
              </a:rPr>
              <a:t>Also family owned, Darn Tough has been knitting socks here in the Green Mountains for close to 40 years.  Darn Tough is three generations strong and knows how to make socks. Crafting the world’s most comfortable, durable, and best fitting socks is an ardent skill passed down from father to son. This commitment, this passion, it’s in the blood.</a:t>
            </a:r>
            <a:endParaRPr lang="en-US" sz="1600" dirty="0"/>
          </a:p>
        </p:txBody>
      </p:sp>
    </p:spTree>
    <p:extLst>
      <p:ext uri="{BB962C8B-B14F-4D97-AF65-F5344CB8AC3E}">
        <p14:creationId xmlns:p14="http://schemas.microsoft.com/office/powerpoint/2010/main" val="363224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6961-5941-471F-97DA-DCBCF6FAF6E2}"/>
              </a:ext>
            </a:extLst>
          </p:cNvPr>
          <p:cNvSpPr>
            <a:spLocks noGrp="1"/>
          </p:cNvSpPr>
          <p:nvPr>
            <p:ph type="title"/>
          </p:nvPr>
        </p:nvSpPr>
        <p:spPr>
          <a:xfrm>
            <a:off x="960100" y="978102"/>
            <a:ext cx="10588434" cy="1062644"/>
          </a:xfrm>
        </p:spPr>
        <p:txBody>
          <a:bodyPr anchor="b">
            <a:normAutofit/>
          </a:bodyPr>
          <a:lstStyle/>
          <a:p>
            <a:r>
              <a:rPr lang="en-US" dirty="0"/>
              <a:t>Train and Retain with Pre-Apprenticeship</a:t>
            </a:r>
          </a:p>
        </p:txBody>
      </p:sp>
      <p:cxnSp>
        <p:nvCxnSpPr>
          <p:cNvPr id="12"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close up of a logo&#10;&#10;Description automatically generated">
            <a:extLst>
              <a:ext uri="{FF2B5EF4-FFF2-40B4-BE49-F238E27FC236}">
                <a16:creationId xmlns:a16="http://schemas.microsoft.com/office/drawing/2014/main" id="{86ACE37E-0381-4689-86C5-8E0EF53B4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55" y="2755604"/>
            <a:ext cx="3851825" cy="1346791"/>
          </a:xfrm>
          <a:prstGeom prst="rect">
            <a:avLst/>
          </a:prstGeom>
        </p:spPr>
      </p:pic>
      <p:sp>
        <p:nvSpPr>
          <p:cNvPr id="3" name="Content Placeholder 2">
            <a:extLst>
              <a:ext uri="{FF2B5EF4-FFF2-40B4-BE49-F238E27FC236}">
                <a16:creationId xmlns:a16="http://schemas.microsoft.com/office/drawing/2014/main" id="{2EE81A55-6E39-40F1-9FD7-FADB84CDC0C1}"/>
              </a:ext>
            </a:extLst>
          </p:cNvPr>
          <p:cNvSpPr>
            <a:spLocks noGrp="1"/>
          </p:cNvSpPr>
          <p:nvPr>
            <p:ph idx="1"/>
          </p:nvPr>
        </p:nvSpPr>
        <p:spPr>
          <a:xfrm>
            <a:off x="4955354" y="2682433"/>
            <a:ext cx="6282169" cy="3215749"/>
          </a:xfrm>
        </p:spPr>
        <p:txBody>
          <a:bodyPr>
            <a:normAutofit/>
          </a:bodyPr>
          <a:lstStyle/>
          <a:p>
            <a:r>
              <a:rPr lang="en-US" sz="1900"/>
              <a:t>Central Vermont Medical Center is the primary health care provider for 66,000 people who live and work in the 26 communities of central Vermont.</a:t>
            </a:r>
          </a:p>
          <a:p>
            <a:r>
              <a:rPr lang="en-US" sz="1900"/>
              <a:t>CVMC is using a “Train and Retain” strategy to grow their nursing workforce from current Licensed Nursing Assistants.</a:t>
            </a:r>
          </a:p>
          <a:p>
            <a:r>
              <a:rPr lang="en-US" sz="1900"/>
              <a:t>17 LNAs have been taking prerequisite courses at CCV since summer and will enter VTC’s nursing program in the fall.</a:t>
            </a:r>
          </a:p>
          <a:p>
            <a:r>
              <a:rPr lang="en-US" sz="1900"/>
              <a:t>These courses are a </a:t>
            </a:r>
            <a:r>
              <a:rPr lang="en-US" sz="1900" b="1"/>
              <a:t>pre-apprenticeship</a:t>
            </a:r>
            <a:r>
              <a:rPr lang="en-US" sz="1900"/>
              <a:t> that leads directly to an apprenticeship in nursing.</a:t>
            </a:r>
          </a:p>
          <a:p>
            <a:endParaRPr lang="en-US" sz="1900"/>
          </a:p>
        </p:txBody>
      </p:sp>
      <p:sp>
        <p:nvSpPr>
          <p:cNvPr id="5" name="TextBox 4">
            <a:extLst>
              <a:ext uri="{FF2B5EF4-FFF2-40B4-BE49-F238E27FC236}">
                <a16:creationId xmlns:a16="http://schemas.microsoft.com/office/drawing/2014/main" id="{2505DD4B-0BFB-4550-BCEF-44D7029B8851}"/>
              </a:ext>
            </a:extLst>
          </p:cNvPr>
          <p:cNvSpPr txBox="1"/>
          <p:nvPr/>
        </p:nvSpPr>
        <p:spPr>
          <a:xfrm>
            <a:off x="584855" y="4382191"/>
            <a:ext cx="3782086" cy="1200329"/>
          </a:xfrm>
          <a:prstGeom prst="rect">
            <a:avLst/>
          </a:prstGeom>
          <a:noFill/>
        </p:spPr>
        <p:txBody>
          <a:bodyPr wrap="square" rtlCol="0">
            <a:spAutoFit/>
          </a:bodyPr>
          <a:lstStyle/>
          <a:p>
            <a:pPr>
              <a:spcAft>
                <a:spcPts val="600"/>
              </a:spcAft>
            </a:pPr>
            <a:r>
              <a:rPr lang="en-US" b="1" dirty="0"/>
              <a:t>A “Grow your Own” strategy is used to train and retain the current workforce so they can be upskilled for higher positions</a:t>
            </a:r>
          </a:p>
        </p:txBody>
      </p:sp>
    </p:spTree>
    <p:extLst>
      <p:ext uri="{BB962C8B-B14F-4D97-AF65-F5344CB8AC3E}">
        <p14:creationId xmlns:p14="http://schemas.microsoft.com/office/powerpoint/2010/main" val="80459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1651BC7-AB41-4017-8071-13676E9C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905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63308C-F15C-4819-8500-F2BC4495693C}"/>
              </a:ext>
            </a:extLst>
          </p:cNvPr>
          <p:cNvSpPr>
            <a:spLocks noGrp="1"/>
          </p:cNvSpPr>
          <p:nvPr>
            <p:ph type="title"/>
          </p:nvPr>
        </p:nvSpPr>
        <p:spPr>
          <a:xfrm>
            <a:off x="648929" y="629266"/>
            <a:ext cx="3651467" cy="1676603"/>
          </a:xfrm>
        </p:spPr>
        <p:txBody>
          <a:bodyPr vert="horz" lIns="91440" tIns="45720" rIns="91440" bIns="45720" rtlCol="0">
            <a:normAutofit/>
          </a:bodyPr>
          <a:lstStyle/>
          <a:p>
            <a:r>
              <a:rPr lang="en-US" sz="3700">
                <a:solidFill>
                  <a:schemeClr val="bg1"/>
                </a:solidFill>
              </a:rPr>
              <a:t>Healthcare Partnerships: CVMC</a:t>
            </a:r>
          </a:p>
        </p:txBody>
      </p:sp>
      <p:sp>
        <p:nvSpPr>
          <p:cNvPr id="27" name="Content Placeholder 26">
            <a:extLst>
              <a:ext uri="{FF2B5EF4-FFF2-40B4-BE49-F238E27FC236}">
                <a16:creationId xmlns:a16="http://schemas.microsoft.com/office/drawing/2014/main" id="{4C8A185E-6332-4778-8AC1-7DF517B8E63E}"/>
              </a:ext>
            </a:extLst>
          </p:cNvPr>
          <p:cNvSpPr>
            <a:spLocks noGrp="1"/>
          </p:cNvSpPr>
          <p:nvPr>
            <p:ph idx="1"/>
          </p:nvPr>
        </p:nvSpPr>
        <p:spPr>
          <a:xfrm>
            <a:off x="648931" y="2438400"/>
            <a:ext cx="3651466" cy="3785419"/>
          </a:xfrm>
        </p:spPr>
        <p:txBody>
          <a:bodyPr>
            <a:normAutofit/>
          </a:bodyPr>
          <a:lstStyle/>
          <a:p>
            <a:pPr marL="0" indent="0">
              <a:buNone/>
            </a:pPr>
            <a:r>
              <a:rPr lang="en-US" sz="1800">
                <a:solidFill>
                  <a:schemeClr val="accent1">
                    <a:lumMod val="20000"/>
                    <a:lumOff val="80000"/>
                  </a:schemeClr>
                </a:solidFill>
              </a:rPr>
              <a:t>LNAs at Central Vermont Medical Center celebrating the kick-off of their journey to becoming LPNs through a new partnership between CVMC, CCV, and Vermont Tech.</a:t>
            </a:r>
          </a:p>
        </p:txBody>
      </p:sp>
      <p:pic>
        <p:nvPicPr>
          <p:cNvPr id="7" name="Content Placeholder 6" descr="A group of people posing for a photo&#10;&#10;Description automatically generated">
            <a:extLst>
              <a:ext uri="{FF2B5EF4-FFF2-40B4-BE49-F238E27FC236}">
                <a16:creationId xmlns:a16="http://schemas.microsoft.com/office/drawing/2014/main" id="{12D31A99-7495-4461-B4C3-888423BAE89E}"/>
              </a:ext>
            </a:extLst>
          </p:cNvPr>
          <p:cNvPicPr>
            <a:picLocks noChangeAspect="1"/>
          </p:cNvPicPr>
          <p:nvPr/>
        </p:nvPicPr>
        <p:blipFill rotWithShape="1">
          <a:blip r:embed="rId2">
            <a:extLst>
              <a:ext uri="{28A0092B-C50C-407E-A947-70E740481C1C}">
                <a14:useLocalDpi xmlns:a14="http://schemas.microsoft.com/office/drawing/2010/main" val="0"/>
              </a:ext>
            </a:extLst>
          </a:blip>
          <a:srcRect l="8443" r="18319"/>
          <a:stretch/>
        </p:blipFill>
        <p:spPr>
          <a:xfrm>
            <a:off x="4639056" y="10"/>
            <a:ext cx="7552944" cy="6857990"/>
          </a:xfrm>
          <a:prstGeom prst="rect">
            <a:avLst/>
          </a:prstGeom>
          <a:effectLst/>
        </p:spPr>
      </p:pic>
    </p:spTree>
    <p:extLst>
      <p:ext uri="{BB962C8B-B14F-4D97-AF65-F5344CB8AC3E}">
        <p14:creationId xmlns:p14="http://schemas.microsoft.com/office/powerpoint/2010/main" val="95292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6A9C52-8F3D-4FB3-83A8-4FCC04A45D80}"/>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bg1"/>
                </a:solidFill>
                <a:latin typeface="+mj-lt"/>
                <a:ea typeface="+mj-ea"/>
                <a:cs typeface="+mj-cs"/>
              </a:rPr>
              <a:t>Healthcare Partnerships: BMH</a:t>
            </a:r>
          </a:p>
        </p:txBody>
      </p:sp>
      <p:pic>
        <p:nvPicPr>
          <p:cNvPr id="5" name="Picture 4">
            <a:extLst>
              <a:ext uri="{FF2B5EF4-FFF2-40B4-BE49-F238E27FC236}">
                <a16:creationId xmlns:a16="http://schemas.microsoft.com/office/drawing/2014/main" id="{91695D84-23D1-436C-982A-E5D5043DBE97}"/>
              </a:ext>
            </a:extLst>
          </p:cNvPr>
          <p:cNvPicPr>
            <a:picLocks noChangeAspect="1"/>
          </p:cNvPicPr>
          <p:nvPr/>
        </p:nvPicPr>
        <p:blipFill rotWithShape="1">
          <a:blip r:embed="rId2"/>
          <a:srcRect l="-1" t="6760" r="50521" b="3515"/>
          <a:stretch/>
        </p:blipFill>
        <p:spPr>
          <a:xfrm>
            <a:off x="2030599" y="2139351"/>
            <a:ext cx="8130801" cy="4165196"/>
          </a:xfrm>
          <a:prstGeom prst="rect">
            <a:avLst/>
          </a:prstGeom>
        </p:spPr>
      </p:pic>
    </p:spTree>
    <p:extLst>
      <p:ext uri="{BB962C8B-B14F-4D97-AF65-F5344CB8AC3E}">
        <p14:creationId xmlns:p14="http://schemas.microsoft.com/office/powerpoint/2010/main" val="1892575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80343-C274-47BD-866D-A352C4C7105E}"/>
              </a:ext>
            </a:extLst>
          </p:cNvPr>
          <p:cNvSpPr>
            <a:spLocks noGrp="1"/>
          </p:cNvSpPr>
          <p:nvPr>
            <p:ph type="title"/>
          </p:nvPr>
        </p:nvSpPr>
        <p:spPr>
          <a:xfrm>
            <a:off x="1812897" y="518649"/>
            <a:ext cx="9882278" cy="1067634"/>
          </a:xfrm>
        </p:spPr>
        <p:txBody>
          <a:bodyPr anchor="ctr">
            <a:normAutofit fontScale="90000"/>
          </a:bodyPr>
          <a:lstStyle/>
          <a:p>
            <a:br>
              <a:rPr lang="en-US" dirty="0"/>
            </a:br>
            <a:r>
              <a:rPr lang="en-US" dirty="0"/>
              <a:t>Pharmacy Technician Program</a:t>
            </a:r>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78658828-7FF5-40F8-B7D9-C773BC0F65B1}"/>
              </a:ext>
            </a:extLst>
          </p:cNvPr>
          <p:cNvGraphicFramePr>
            <a:graphicFrameLocks noGrp="1"/>
          </p:cNvGraphicFramePr>
          <p:nvPr>
            <p:ph idx="1"/>
            <p:extLst>
              <p:ext uri="{D42A27DB-BD31-4B8C-83A1-F6EECF244321}">
                <p14:modId xmlns:p14="http://schemas.microsoft.com/office/powerpoint/2010/main" val="3228832650"/>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188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indoor, person, ceiling, video&#10;&#10;Description automatically generated">
            <a:extLst>
              <a:ext uri="{FF2B5EF4-FFF2-40B4-BE49-F238E27FC236}">
                <a16:creationId xmlns:a16="http://schemas.microsoft.com/office/drawing/2014/main" id="{54BD11F4-47AF-403D-9BD6-2269C078EE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59" b="20641"/>
          <a:stretch/>
        </p:blipFill>
        <p:spPr>
          <a:xfrm>
            <a:off x="20" y="10"/>
            <a:ext cx="12191980" cy="6857990"/>
          </a:xfrm>
          <a:prstGeom prst="rect">
            <a:avLst/>
          </a:prstGeom>
        </p:spPr>
      </p:pic>
      <p:sp>
        <p:nvSpPr>
          <p:cNvPr id="18"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BEE4E-851A-4BDB-9FDD-F9C2AD5E7A9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Weekly Live Webinars (Synchronous Online learning)</a:t>
            </a:r>
          </a:p>
        </p:txBody>
      </p:sp>
      <p:cxnSp>
        <p:nvCxnSpPr>
          <p:cNvPr id="19"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77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8445E2-7B95-4082-AAC7-9D576236439A}"/>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bg1"/>
                </a:solidFill>
                <a:latin typeface="+mj-lt"/>
                <a:ea typeface="+mj-ea"/>
                <a:cs typeface="+mj-cs"/>
              </a:rPr>
              <a:t>Pipeline of New Workers: UVMHN</a:t>
            </a:r>
          </a:p>
        </p:txBody>
      </p:sp>
      <p:pic>
        <p:nvPicPr>
          <p:cNvPr id="5" name="Picture 4">
            <a:extLst>
              <a:ext uri="{FF2B5EF4-FFF2-40B4-BE49-F238E27FC236}">
                <a16:creationId xmlns:a16="http://schemas.microsoft.com/office/drawing/2014/main" id="{052AF9B9-5C79-4B7C-BFC9-02B338E4EBA7}"/>
              </a:ext>
            </a:extLst>
          </p:cNvPr>
          <p:cNvPicPr>
            <a:picLocks noChangeAspect="1"/>
          </p:cNvPicPr>
          <p:nvPr/>
        </p:nvPicPr>
        <p:blipFill rotWithShape="1">
          <a:blip r:embed="rId2"/>
          <a:srcRect l="6875" t="9798" r="56818" b="4545"/>
          <a:stretch/>
        </p:blipFill>
        <p:spPr>
          <a:xfrm>
            <a:off x="324635" y="2099791"/>
            <a:ext cx="6147038" cy="4096915"/>
          </a:xfrm>
          <a:prstGeom prst="rect">
            <a:avLst/>
          </a:prstGeom>
        </p:spPr>
      </p:pic>
      <p:pic>
        <p:nvPicPr>
          <p:cNvPr id="7" name="Picture 6">
            <a:extLst>
              <a:ext uri="{FF2B5EF4-FFF2-40B4-BE49-F238E27FC236}">
                <a16:creationId xmlns:a16="http://schemas.microsoft.com/office/drawing/2014/main" id="{25E98CE2-0218-4C55-B101-E2B9E2C60D26}"/>
              </a:ext>
            </a:extLst>
          </p:cNvPr>
          <p:cNvPicPr>
            <a:picLocks noChangeAspect="1"/>
          </p:cNvPicPr>
          <p:nvPr/>
        </p:nvPicPr>
        <p:blipFill rotWithShape="1">
          <a:blip r:embed="rId3"/>
          <a:srcRect l="5909" t="7000" r="58864" b="5849"/>
          <a:stretch/>
        </p:blipFill>
        <p:spPr>
          <a:xfrm>
            <a:off x="6095998" y="2099790"/>
            <a:ext cx="5888017" cy="4096915"/>
          </a:xfrm>
          <a:prstGeom prst="rect">
            <a:avLst/>
          </a:prstGeom>
        </p:spPr>
      </p:pic>
    </p:spTree>
    <p:extLst>
      <p:ext uri="{BB962C8B-B14F-4D97-AF65-F5344CB8AC3E}">
        <p14:creationId xmlns:p14="http://schemas.microsoft.com/office/powerpoint/2010/main" val="366356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0343-C274-47BD-866D-A352C4C7105E}"/>
              </a:ext>
            </a:extLst>
          </p:cNvPr>
          <p:cNvSpPr>
            <a:spLocks noGrp="1"/>
          </p:cNvSpPr>
          <p:nvPr>
            <p:ph type="title"/>
          </p:nvPr>
        </p:nvSpPr>
        <p:spPr>
          <a:xfrm>
            <a:off x="838200" y="365125"/>
            <a:ext cx="10515600" cy="1325563"/>
          </a:xfrm>
        </p:spPr>
        <p:txBody>
          <a:bodyPr>
            <a:normAutofit/>
          </a:bodyPr>
          <a:lstStyle/>
          <a:p>
            <a:pPr algn="ctr"/>
            <a:r>
              <a:rPr lang="en-US" dirty="0"/>
              <a:t>Nested Programming</a:t>
            </a:r>
            <a:endParaRPr lang="en-US"/>
          </a:p>
        </p:txBody>
      </p:sp>
      <p:graphicFrame>
        <p:nvGraphicFramePr>
          <p:cNvPr id="4" name="Diagram 3">
            <a:extLst>
              <a:ext uri="{FF2B5EF4-FFF2-40B4-BE49-F238E27FC236}">
                <a16:creationId xmlns:a16="http://schemas.microsoft.com/office/drawing/2014/main" id="{84FEF9A6-389D-4F2A-82D3-9591834509A9}"/>
              </a:ext>
            </a:extLst>
          </p:cNvPr>
          <p:cNvGraphicFramePr/>
          <p:nvPr>
            <p:extLst>
              <p:ext uri="{D42A27DB-BD31-4B8C-83A1-F6EECF244321}">
                <p14:modId xmlns:p14="http://schemas.microsoft.com/office/powerpoint/2010/main" val="230774972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406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B3BA2-BE1F-4031-9C83-6C715EEB7789}"/>
              </a:ext>
            </a:extLst>
          </p:cNvPr>
          <p:cNvSpPr>
            <a:spLocks noGrp="1"/>
          </p:cNvSpPr>
          <p:nvPr>
            <p:ph type="title"/>
          </p:nvPr>
        </p:nvSpPr>
        <p:spPr>
          <a:xfrm>
            <a:off x="686834" y="1153572"/>
            <a:ext cx="3200400" cy="4461163"/>
          </a:xfrm>
        </p:spPr>
        <p:txBody>
          <a:bodyPr>
            <a:normAutofit/>
          </a:bodyPr>
          <a:lstStyle/>
          <a:p>
            <a:r>
              <a:rPr lang="en-US">
                <a:solidFill>
                  <a:srgbClr val="FFFFFF"/>
                </a:solidFill>
              </a:rPr>
              <a:t>Grants and Contracts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8892766-01B2-49F7-B7F0-AA352C708EB1}"/>
              </a:ext>
            </a:extLst>
          </p:cNvPr>
          <p:cNvSpPr>
            <a:spLocks noGrp="1"/>
          </p:cNvSpPr>
          <p:nvPr>
            <p:ph idx="1"/>
          </p:nvPr>
        </p:nvSpPr>
        <p:spPr>
          <a:xfrm>
            <a:off x="4447308" y="591344"/>
            <a:ext cx="6906491" cy="5585619"/>
          </a:xfrm>
        </p:spPr>
        <p:txBody>
          <a:bodyPr anchor="ctr">
            <a:normAutofit/>
          </a:bodyPr>
          <a:lstStyle/>
          <a:p>
            <a:pPr marL="0" indent="0">
              <a:buNone/>
            </a:pPr>
            <a:r>
              <a:rPr lang="en-US" dirty="0"/>
              <a:t>The CCV Workforce Education Department seeks out, writes, and manages several grants each year, and partners on grants with other organizations </a:t>
            </a:r>
            <a:r>
              <a:rPr lang="en-US"/>
              <a:t>and businesses. </a:t>
            </a:r>
            <a:endParaRPr lang="en-US" dirty="0"/>
          </a:p>
          <a:p>
            <a:pPr lvl="1"/>
            <a:r>
              <a:rPr lang="en-US" dirty="0"/>
              <a:t>Large Federal Grants such as TAACCCT</a:t>
            </a:r>
          </a:p>
          <a:p>
            <a:pPr lvl="1"/>
            <a:r>
              <a:rPr lang="en-US" dirty="0"/>
              <a:t>Apprenticeship Grants</a:t>
            </a:r>
          </a:p>
          <a:p>
            <a:pPr lvl="1"/>
            <a:r>
              <a:rPr lang="en-US" dirty="0"/>
              <a:t>State Grants such as WETF and other VDOL grants</a:t>
            </a:r>
          </a:p>
          <a:p>
            <a:pPr lvl="1"/>
            <a:r>
              <a:rPr lang="en-US" dirty="0"/>
              <a:t>Workforce 1.0, 2.0</a:t>
            </a:r>
          </a:p>
          <a:p>
            <a:pPr lvl="1"/>
            <a:r>
              <a:rPr lang="en-US" dirty="0"/>
              <a:t>Local Grants/Philanthropy</a:t>
            </a:r>
          </a:p>
          <a:p>
            <a:pPr lvl="1"/>
            <a:r>
              <a:rPr lang="en-US" dirty="0"/>
              <a:t>Vermont Training Program Grants</a:t>
            </a:r>
          </a:p>
          <a:p>
            <a:pPr lvl="1"/>
            <a:r>
              <a:rPr lang="en-US" dirty="0"/>
              <a:t>Contracts with businesses, organizations and state entities</a:t>
            </a:r>
          </a:p>
        </p:txBody>
      </p:sp>
    </p:spTree>
    <p:extLst>
      <p:ext uri="{BB962C8B-B14F-4D97-AF65-F5344CB8AC3E}">
        <p14:creationId xmlns:p14="http://schemas.microsoft.com/office/powerpoint/2010/main" val="1196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0900-39C4-44AE-A891-0311D63C211C}"/>
              </a:ext>
            </a:extLst>
          </p:cNvPr>
          <p:cNvSpPr>
            <a:spLocks noGrp="1"/>
          </p:cNvSpPr>
          <p:nvPr>
            <p:ph type="title"/>
          </p:nvPr>
        </p:nvSpPr>
        <p:spPr/>
        <p:txBody>
          <a:bodyPr/>
          <a:lstStyle/>
          <a:p>
            <a:r>
              <a:rPr lang="en-US" dirty="0"/>
              <a:t>Coronavirus Relief Funds in Action</a:t>
            </a:r>
          </a:p>
        </p:txBody>
      </p:sp>
      <p:graphicFrame>
        <p:nvGraphicFramePr>
          <p:cNvPr id="5" name="Content Placeholder 2">
            <a:extLst>
              <a:ext uri="{FF2B5EF4-FFF2-40B4-BE49-F238E27FC236}">
                <a16:creationId xmlns:a16="http://schemas.microsoft.com/office/drawing/2014/main" id="{340C153D-4D87-4E45-BC00-A2FCB8D9ADB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64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790489-8783-4249-A5E5-9D9636DADA44}"/>
              </a:ext>
            </a:extLst>
          </p:cNvPr>
          <p:cNvSpPr>
            <a:spLocks noGrp="1"/>
          </p:cNvSpPr>
          <p:nvPr>
            <p:ph type="title"/>
          </p:nvPr>
        </p:nvSpPr>
        <p:spPr>
          <a:xfrm>
            <a:off x="804672" y="640080"/>
            <a:ext cx="3282696" cy="5257800"/>
          </a:xfrm>
        </p:spPr>
        <p:txBody>
          <a:bodyPr>
            <a:normAutofit/>
          </a:bodyPr>
          <a:lstStyle/>
          <a:p>
            <a:r>
              <a:rPr lang="en-US">
                <a:solidFill>
                  <a:schemeClr val="bg1"/>
                </a:solidFill>
              </a:rPr>
              <a:t>Community College of Vermont</a:t>
            </a:r>
          </a:p>
        </p:txBody>
      </p:sp>
      <p:sp>
        <p:nvSpPr>
          <p:cNvPr id="3" name="Content Placeholder 2">
            <a:extLst>
              <a:ext uri="{FF2B5EF4-FFF2-40B4-BE49-F238E27FC236}">
                <a16:creationId xmlns:a16="http://schemas.microsoft.com/office/drawing/2014/main" id="{2F430B91-C496-4E98-9FF8-DB84BB6AF6E1}"/>
              </a:ext>
            </a:extLst>
          </p:cNvPr>
          <p:cNvSpPr>
            <a:spLocks noGrp="1"/>
          </p:cNvSpPr>
          <p:nvPr>
            <p:ph idx="1"/>
          </p:nvPr>
        </p:nvSpPr>
        <p:spPr>
          <a:xfrm>
            <a:off x="5358384" y="640081"/>
            <a:ext cx="6024654" cy="5257800"/>
          </a:xfrm>
        </p:spPr>
        <p:txBody>
          <a:bodyPr anchor="ctr">
            <a:normAutofit/>
          </a:bodyPr>
          <a:lstStyle/>
          <a:p>
            <a:pPr marL="0" indent="0">
              <a:buNone/>
            </a:pPr>
            <a:endParaRPr lang="en-US" sz="1500" b="0" i="0" dirty="0">
              <a:effectLst/>
              <a:latin typeface="calluna"/>
            </a:endParaRPr>
          </a:p>
          <a:p>
            <a:pPr>
              <a:buFont typeface="Arial" panose="020B0604020202020204" pitchFamily="34" charset="0"/>
              <a:buChar char="•"/>
            </a:pPr>
            <a:r>
              <a:rPr lang="en-US" sz="1500" b="0" i="0" dirty="0">
                <a:effectLst/>
                <a:latin typeface="proxima-nova"/>
              </a:rPr>
              <a:t>Classes offered in 12 locations statewide and online</a:t>
            </a:r>
          </a:p>
          <a:p>
            <a:pPr>
              <a:buFont typeface="Arial" panose="020B0604020202020204" pitchFamily="34" charset="0"/>
              <a:buChar char="•"/>
            </a:pPr>
            <a:r>
              <a:rPr lang="en-US" sz="1500" b="0" i="0" dirty="0">
                <a:effectLst/>
                <a:latin typeface="proxima-nova"/>
              </a:rPr>
              <a:t>Associate degrees: 11</a:t>
            </a:r>
          </a:p>
          <a:p>
            <a:pPr>
              <a:buFont typeface="Arial" panose="020B0604020202020204" pitchFamily="34" charset="0"/>
              <a:buChar char="•"/>
            </a:pPr>
            <a:r>
              <a:rPr lang="en-US" sz="1500" b="0" i="0" dirty="0">
                <a:effectLst/>
                <a:latin typeface="proxima-nova"/>
              </a:rPr>
              <a:t>Career Certificates: 22</a:t>
            </a:r>
          </a:p>
          <a:p>
            <a:pPr>
              <a:buFont typeface="Arial" panose="020B0604020202020204" pitchFamily="34" charset="0"/>
              <a:buChar char="•"/>
            </a:pPr>
            <a:r>
              <a:rPr lang="en-US" sz="1500" b="0" i="0" dirty="0">
                <a:effectLst/>
                <a:latin typeface="proxima-nova"/>
              </a:rPr>
              <a:t>Associate and/or Certificate Programs that are available 100% online: 26</a:t>
            </a:r>
          </a:p>
          <a:p>
            <a:pPr>
              <a:buFont typeface="Arial" panose="020B0604020202020204" pitchFamily="34" charset="0"/>
              <a:buChar char="•"/>
            </a:pPr>
            <a:r>
              <a:rPr lang="en-US" sz="1500" b="0" i="0" dirty="0">
                <a:effectLst/>
                <a:latin typeface="proxima-nova"/>
              </a:rPr>
              <a:t>Accredited since 1975 by the New England Commission of Higher Education</a:t>
            </a:r>
          </a:p>
          <a:p>
            <a:pPr>
              <a:buFont typeface="Arial" panose="020B0604020202020204" pitchFamily="34" charset="0"/>
              <a:buChar char="•"/>
            </a:pPr>
            <a:r>
              <a:rPr lang="en-US" sz="1500" b="0" i="0" dirty="0">
                <a:effectLst/>
                <a:latin typeface="proxima-nova"/>
              </a:rPr>
              <a:t>Admission: open to all students who can benefit</a:t>
            </a:r>
          </a:p>
          <a:p>
            <a:pPr>
              <a:buFont typeface="Arial" panose="020B0604020202020204" pitchFamily="34" charset="0"/>
              <a:buChar char="•"/>
            </a:pPr>
            <a:r>
              <a:rPr lang="en-US" sz="1500" b="0" i="0" dirty="0">
                <a:effectLst/>
                <a:latin typeface="proxima-nova"/>
              </a:rPr>
              <a:t>Credits transferable to bachelor’s programs</a:t>
            </a:r>
          </a:p>
          <a:p>
            <a:pPr>
              <a:buFont typeface="Arial" panose="020B0604020202020204" pitchFamily="34" charset="0"/>
              <a:buChar char="•"/>
            </a:pPr>
            <a:r>
              <a:rPr lang="en-US" sz="1500" b="0" i="0" dirty="0">
                <a:effectLst/>
                <a:latin typeface="proxima-nova"/>
              </a:rPr>
              <a:t>Awarded in AY 2021</a:t>
            </a:r>
          </a:p>
          <a:p>
            <a:pPr marL="742950" lvl="1" indent="-285750">
              <a:buFont typeface="Arial" panose="020B0604020202020204" pitchFamily="34" charset="0"/>
              <a:buChar char="•"/>
            </a:pPr>
            <a:r>
              <a:rPr lang="en-US" sz="1500" b="0" i="0" dirty="0">
                <a:effectLst/>
                <a:latin typeface="proxima-nova"/>
              </a:rPr>
              <a:t>Associate and associate of applied sciences degrees: 420</a:t>
            </a:r>
          </a:p>
          <a:p>
            <a:pPr marL="742950" lvl="1" indent="-285750">
              <a:buFont typeface="Arial" panose="020B0604020202020204" pitchFamily="34" charset="0"/>
              <a:buChar char="•"/>
            </a:pPr>
            <a:r>
              <a:rPr lang="en-US" sz="1500" b="0" i="0" dirty="0">
                <a:effectLst/>
                <a:latin typeface="proxima-nova"/>
              </a:rPr>
              <a:t>Career-focused certificates: </a:t>
            </a:r>
            <a:r>
              <a:rPr lang="en-US" sz="1500" dirty="0">
                <a:latin typeface="proxima-nova"/>
              </a:rPr>
              <a:t>91</a:t>
            </a:r>
            <a:endParaRPr lang="en-US" sz="1500" b="0" i="0" dirty="0">
              <a:effectLst/>
              <a:latin typeface="proxima-nova"/>
            </a:endParaRPr>
          </a:p>
          <a:p>
            <a:pPr marL="742950" lvl="1" indent="-285750">
              <a:buFont typeface="Arial" panose="020B0604020202020204" pitchFamily="34" charset="0"/>
              <a:buChar char="•"/>
            </a:pPr>
            <a:r>
              <a:rPr lang="en-US" sz="1500" b="0" i="0" dirty="0">
                <a:effectLst/>
                <a:latin typeface="proxima-nova"/>
              </a:rPr>
              <a:t>Industry-recognized credentials: 179</a:t>
            </a:r>
          </a:p>
          <a:p>
            <a:pPr>
              <a:buFont typeface="Arial" panose="020B0604020202020204" pitchFamily="34" charset="0"/>
              <a:buChar char="•"/>
            </a:pPr>
            <a:r>
              <a:rPr lang="en-US" sz="1500" b="0" i="0" dirty="0">
                <a:effectLst/>
                <a:latin typeface="proxima-nova"/>
              </a:rPr>
              <a:t>Number of part-time faculty: 455</a:t>
            </a:r>
          </a:p>
          <a:p>
            <a:pPr>
              <a:buFont typeface="Arial" panose="020B0604020202020204" pitchFamily="34" charset="0"/>
              <a:buChar char="•"/>
            </a:pPr>
            <a:r>
              <a:rPr lang="en-US" sz="1500" b="0" i="0" dirty="0">
                <a:effectLst/>
                <a:latin typeface="proxima-nova"/>
              </a:rPr>
              <a:t>Number of staff: 156</a:t>
            </a:r>
          </a:p>
          <a:p>
            <a:endParaRPr lang="en-US" sz="1500" dirty="0"/>
          </a:p>
        </p:txBody>
      </p:sp>
    </p:spTree>
    <p:extLst>
      <p:ext uri="{BB962C8B-B14F-4D97-AF65-F5344CB8AC3E}">
        <p14:creationId xmlns:p14="http://schemas.microsoft.com/office/powerpoint/2010/main" val="400221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5E18F1-DB8E-4531-8397-02AE687C1DE3}"/>
              </a:ext>
            </a:extLst>
          </p:cNvPr>
          <p:cNvSpPr>
            <a:spLocks noGrp="1"/>
          </p:cNvSpPr>
          <p:nvPr>
            <p:ph type="title"/>
          </p:nvPr>
        </p:nvSpPr>
        <p:spPr>
          <a:xfrm>
            <a:off x="838200" y="704088"/>
            <a:ext cx="3529953" cy="2980944"/>
          </a:xfrm>
        </p:spPr>
        <p:txBody>
          <a:bodyPr>
            <a:normAutofit/>
          </a:bodyPr>
          <a:lstStyle/>
          <a:p>
            <a:r>
              <a:rPr lang="en-US">
                <a:solidFill>
                  <a:schemeClr val="bg1"/>
                </a:solidFill>
              </a:rPr>
              <a:t>Our Students</a:t>
            </a:r>
          </a:p>
        </p:txBody>
      </p:sp>
      <p:sp>
        <p:nvSpPr>
          <p:cNvPr id="3" name="Content Placeholder 2">
            <a:extLst>
              <a:ext uri="{FF2B5EF4-FFF2-40B4-BE49-F238E27FC236}">
                <a16:creationId xmlns:a16="http://schemas.microsoft.com/office/drawing/2014/main" id="{65FBB0C3-A688-4E23-8D45-BEF4413CAAD6}"/>
              </a:ext>
            </a:extLst>
          </p:cNvPr>
          <p:cNvSpPr>
            <a:spLocks noGrp="1"/>
          </p:cNvSpPr>
          <p:nvPr>
            <p:ph idx="1"/>
          </p:nvPr>
        </p:nvSpPr>
        <p:spPr>
          <a:xfrm>
            <a:off x="6212410" y="704087"/>
            <a:ext cx="5135293" cy="5872203"/>
          </a:xfrm>
        </p:spPr>
        <p:txBody>
          <a:bodyPr anchor="ctr">
            <a:normAutofit/>
          </a:bodyPr>
          <a:lstStyle/>
          <a:p>
            <a:pPr>
              <a:buFont typeface="Arial" panose="020B0604020202020204" pitchFamily="34" charset="0"/>
              <a:buChar char="•"/>
            </a:pPr>
            <a:r>
              <a:rPr lang="en-US" sz="1300" b="0" i="0" dirty="0">
                <a:effectLst/>
                <a:latin typeface="proxima-nova"/>
              </a:rPr>
              <a:t>Attending fall ’21 semester: 5,987</a:t>
            </a:r>
          </a:p>
          <a:p>
            <a:pPr>
              <a:buFont typeface="Arial" panose="020B0604020202020204" pitchFamily="34" charset="0"/>
              <a:buChar char="•"/>
            </a:pPr>
            <a:r>
              <a:rPr lang="en-US" sz="1300" b="0" i="0" dirty="0">
                <a:effectLst/>
                <a:latin typeface="proxima-nova"/>
              </a:rPr>
              <a:t>Attending CCV each year (3 semesters): </a:t>
            </a:r>
            <a:r>
              <a:rPr lang="en-US" sz="1300" dirty="0">
                <a:latin typeface="proxima-nova"/>
              </a:rPr>
              <a:t>9,770</a:t>
            </a:r>
            <a:endParaRPr lang="en-US" sz="1300" b="0" i="0" dirty="0">
              <a:effectLst/>
              <a:latin typeface="proxima-nova"/>
            </a:endParaRPr>
          </a:p>
          <a:p>
            <a:pPr>
              <a:buFont typeface="Arial" panose="020B0604020202020204" pitchFamily="34" charset="0"/>
              <a:buChar char="•"/>
            </a:pPr>
            <a:r>
              <a:rPr lang="en-US" sz="1300" b="1" i="0" dirty="0">
                <a:effectLst/>
                <a:latin typeface="proxima-nova"/>
              </a:rPr>
              <a:t>Vermonters: 93%</a:t>
            </a:r>
          </a:p>
          <a:p>
            <a:pPr>
              <a:buFont typeface="Arial" panose="020B0604020202020204" pitchFamily="34" charset="0"/>
              <a:buChar char="•"/>
            </a:pPr>
            <a:r>
              <a:rPr lang="en-US" sz="1300" b="1" i="0" dirty="0">
                <a:effectLst/>
                <a:latin typeface="proxima-nova"/>
              </a:rPr>
              <a:t>Average age: 27</a:t>
            </a:r>
          </a:p>
          <a:p>
            <a:pPr>
              <a:buFont typeface="Arial" panose="020B0604020202020204" pitchFamily="34" charset="0"/>
              <a:buChar char="•"/>
            </a:pPr>
            <a:r>
              <a:rPr lang="en-US" sz="1300" b="0" i="0" dirty="0">
                <a:effectLst/>
                <a:latin typeface="proxima-nova"/>
              </a:rPr>
              <a:t>Dual Enrollment – Taking courses for college credit while still in high school: 1,871</a:t>
            </a:r>
          </a:p>
          <a:p>
            <a:pPr>
              <a:buFont typeface="Arial" panose="020B0604020202020204" pitchFamily="34" charset="0"/>
              <a:buChar char="•"/>
            </a:pPr>
            <a:r>
              <a:rPr lang="en-US" sz="1300" b="0" i="0" dirty="0">
                <a:effectLst/>
                <a:latin typeface="proxima-nova"/>
              </a:rPr>
              <a:t>Female: </a:t>
            </a:r>
            <a:r>
              <a:rPr lang="en-US" sz="1300" dirty="0">
                <a:latin typeface="proxima-nova"/>
              </a:rPr>
              <a:t>70</a:t>
            </a:r>
            <a:r>
              <a:rPr lang="en-US" sz="1300" b="0" i="0" dirty="0">
                <a:effectLst/>
                <a:latin typeface="proxima-nova"/>
              </a:rPr>
              <a:t>%</a:t>
            </a:r>
          </a:p>
          <a:p>
            <a:pPr>
              <a:buFont typeface="Arial" panose="020B0604020202020204" pitchFamily="34" charset="0"/>
              <a:buChar char="•"/>
            </a:pPr>
            <a:r>
              <a:rPr lang="en-US" sz="1300" b="0" i="0" dirty="0">
                <a:effectLst/>
                <a:latin typeface="proxima-nova"/>
              </a:rPr>
              <a:t>Self-identified member of minority racial or ethnic group category other than white or non-Hispanic: 14%</a:t>
            </a:r>
          </a:p>
          <a:p>
            <a:pPr>
              <a:buFont typeface="Arial" panose="020B0604020202020204" pitchFamily="34" charset="0"/>
              <a:buChar char="•"/>
            </a:pPr>
            <a:r>
              <a:rPr lang="en-US" sz="1300" b="0" i="0" dirty="0">
                <a:effectLst/>
                <a:latin typeface="proxima-nova"/>
              </a:rPr>
              <a:t>Seeking degrees: 59%</a:t>
            </a:r>
          </a:p>
          <a:p>
            <a:pPr>
              <a:buFont typeface="Arial" panose="020B0604020202020204" pitchFamily="34" charset="0"/>
              <a:buChar char="•"/>
            </a:pPr>
            <a:r>
              <a:rPr lang="en-US" sz="1300" b="1" i="0" dirty="0">
                <a:effectLst/>
                <a:latin typeface="proxima-nova"/>
              </a:rPr>
              <a:t>Degree students with full- or part-time jobs: </a:t>
            </a:r>
            <a:r>
              <a:rPr lang="en-US" sz="1300" b="1" dirty="0">
                <a:latin typeface="proxima-nova"/>
              </a:rPr>
              <a:t>79</a:t>
            </a:r>
            <a:r>
              <a:rPr lang="en-US" sz="1300" b="1" i="0" dirty="0">
                <a:effectLst/>
                <a:latin typeface="proxima-nova"/>
              </a:rPr>
              <a:t>%</a:t>
            </a:r>
          </a:p>
          <a:p>
            <a:pPr>
              <a:buFont typeface="Arial" panose="020B0604020202020204" pitchFamily="34" charset="0"/>
              <a:buChar char="•"/>
            </a:pPr>
            <a:r>
              <a:rPr lang="en-US" sz="1300" b="1" i="0" dirty="0">
                <a:effectLst/>
                <a:latin typeface="proxima-nova"/>
              </a:rPr>
              <a:t>Degree students enrolled part-time: 82%</a:t>
            </a:r>
          </a:p>
          <a:p>
            <a:pPr>
              <a:buFont typeface="Arial" panose="020B0604020202020204" pitchFamily="34" charset="0"/>
              <a:buChar char="•"/>
            </a:pPr>
            <a:r>
              <a:rPr lang="en-US" sz="1300" b="0" i="0" dirty="0">
                <a:effectLst/>
                <a:latin typeface="proxima-nova"/>
              </a:rPr>
              <a:t>Degree students enrolled full-time: 18%</a:t>
            </a:r>
          </a:p>
          <a:p>
            <a:pPr>
              <a:buFont typeface="Arial" panose="020B0604020202020204" pitchFamily="34" charset="0"/>
              <a:buChar char="•"/>
            </a:pPr>
            <a:r>
              <a:rPr lang="en-US" sz="1300" b="0" i="0" dirty="0">
                <a:effectLst/>
                <a:latin typeface="proxima-nova"/>
              </a:rPr>
              <a:t>First generation in their family to attend college: 55%</a:t>
            </a:r>
          </a:p>
          <a:p>
            <a:pPr>
              <a:buFont typeface="Arial" panose="020B0604020202020204" pitchFamily="34" charset="0"/>
              <a:buChar char="•"/>
            </a:pPr>
            <a:r>
              <a:rPr lang="en-US" sz="1300" b="0" i="0" dirty="0">
                <a:effectLst/>
                <a:latin typeface="proxima-nova"/>
              </a:rPr>
              <a:t>Degree students receiving a Pell Grant: 46%</a:t>
            </a:r>
          </a:p>
          <a:p>
            <a:pPr>
              <a:buFont typeface="Arial" panose="020B0604020202020204" pitchFamily="34" charset="0"/>
              <a:buChar char="•"/>
            </a:pPr>
            <a:r>
              <a:rPr lang="en-US" sz="1300" b="0" i="0" dirty="0">
                <a:effectLst/>
                <a:latin typeface="proxima-nova"/>
              </a:rPr>
              <a:t>Graduates since 1973: 13,705</a:t>
            </a:r>
          </a:p>
          <a:p>
            <a:pPr>
              <a:buFont typeface="Arial" panose="020B0604020202020204" pitchFamily="34" charset="0"/>
              <a:buChar char="•"/>
            </a:pPr>
            <a:r>
              <a:rPr lang="en-US" sz="1300" b="0" i="0" dirty="0">
                <a:effectLst/>
                <a:latin typeface="proxima-nova"/>
              </a:rPr>
              <a:t>Graduates (Class of ‘18) who reported being employed, continuing their education, or serving in the military within 6 months: 95%</a:t>
            </a:r>
          </a:p>
        </p:txBody>
      </p:sp>
    </p:spTree>
    <p:extLst>
      <p:ext uri="{BB962C8B-B14F-4D97-AF65-F5344CB8AC3E}">
        <p14:creationId xmlns:p14="http://schemas.microsoft.com/office/powerpoint/2010/main" val="242968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2A469A-610B-4192-9481-A0FB3F6EB42E}"/>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21D95-E92E-47DB-81C8-A05EC0F8DA8E}"/>
              </a:ext>
            </a:extLst>
          </p:cNvPr>
          <p:cNvSpPr>
            <a:spLocks noGrp="1"/>
          </p:cNvSpPr>
          <p:nvPr>
            <p:ph type="title"/>
          </p:nvPr>
        </p:nvSpPr>
        <p:spPr>
          <a:xfrm>
            <a:off x="838200" y="365125"/>
            <a:ext cx="10515600" cy="1325563"/>
          </a:xfrm>
        </p:spPr>
        <p:txBody>
          <a:bodyPr>
            <a:normAutofit/>
          </a:bodyPr>
          <a:lstStyle/>
          <a:p>
            <a:r>
              <a:rPr lang="en-US"/>
              <a:t>Workforce Education at CCV</a:t>
            </a:r>
          </a:p>
        </p:txBody>
      </p:sp>
      <p:graphicFrame>
        <p:nvGraphicFramePr>
          <p:cNvPr id="5" name="Content Placeholder 2">
            <a:extLst>
              <a:ext uri="{FF2B5EF4-FFF2-40B4-BE49-F238E27FC236}">
                <a16:creationId xmlns:a16="http://schemas.microsoft.com/office/drawing/2014/main" id="{73471E66-6864-463D-AA72-517DCB32B405}"/>
              </a:ext>
            </a:extLst>
          </p:cNvPr>
          <p:cNvGraphicFramePr>
            <a:graphicFrameLocks noGrp="1"/>
          </p:cNvGraphicFramePr>
          <p:nvPr>
            <p:ph idx="1"/>
            <p:extLst>
              <p:ext uri="{D42A27DB-BD31-4B8C-83A1-F6EECF244321}">
                <p14:modId xmlns:p14="http://schemas.microsoft.com/office/powerpoint/2010/main" val="8018678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8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8D201FB-C68F-4378-92B0-40CC116CAB56}"/>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A956A2-CD30-4C3D-B808-42D602AB982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Industry Recognized Credentials</a:t>
            </a:r>
          </a:p>
        </p:txBody>
      </p:sp>
      <p:sp>
        <p:nvSpPr>
          <p:cNvPr id="4" name="Rectangle 3">
            <a:extLst>
              <a:ext uri="{FF2B5EF4-FFF2-40B4-BE49-F238E27FC236}">
                <a16:creationId xmlns:a16="http://schemas.microsoft.com/office/drawing/2014/main" id="{B8D7A3D1-2FCD-43DB-BF0D-A799AEC26FBA}"/>
              </a:ext>
            </a:extLst>
          </p:cNvPr>
          <p:cNvSpPr/>
          <p:nvPr/>
        </p:nvSpPr>
        <p:spPr>
          <a:xfrm>
            <a:off x="1097403" y="3865989"/>
            <a:ext cx="3154394" cy="1477328"/>
          </a:xfrm>
          <a:prstGeom prst="rect">
            <a:avLst/>
          </a:prstGeom>
        </p:spPr>
        <p:txBody>
          <a:bodyPr wrap="square">
            <a:spAutoFit/>
          </a:bodyPr>
          <a:lstStyle/>
          <a:p>
            <a:pPr>
              <a:spcAft>
                <a:spcPts val="600"/>
              </a:spcAft>
            </a:pPr>
            <a:r>
              <a:rPr lang="en-US" dirty="0">
                <a:solidFill>
                  <a:schemeClr val="bg1"/>
                </a:solidFill>
              </a:rPr>
              <a:t>A verification of an individual’s qualifications or competencies, issued by a third party with the relevant authority to issue such credentials.  (USDOL)</a:t>
            </a:r>
          </a:p>
        </p:txBody>
      </p:sp>
      <p:graphicFrame>
        <p:nvGraphicFramePr>
          <p:cNvPr id="16" name="Content Placeholder 2">
            <a:extLst>
              <a:ext uri="{FF2B5EF4-FFF2-40B4-BE49-F238E27FC236}">
                <a16:creationId xmlns:a16="http://schemas.microsoft.com/office/drawing/2014/main" id="{6AB568BE-1300-4735-8BCF-86FD5C9A9792}"/>
              </a:ext>
            </a:extLst>
          </p:cNvPr>
          <p:cNvGraphicFramePr>
            <a:graphicFrameLocks noGrp="1"/>
          </p:cNvGraphicFramePr>
          <p:nvPr>
            <p:ph idx="1"/>
            <p:extLst>
              <p:ext uri="{D42A27DB-BD31-4B8C-83A1-F6EECF244321}">
                <p14:modId xmlns:p14="http://schemas.microsoft.com/office/powerpoint/2010/main" val="16558669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909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F86EF-0BE5-444A-AE3A-BFBE7B958B75}"/>
              </a:ext>
            </a:extLst>
          </p:cNvPr>
          <p:cNvSpPr>
            <a:spLocks noGrp="1"/>
          </p:cNvSpPr>
          <p:nvPr>
            <p:ph type="title"/>
          </p:nvPr>
        </p:nvSpPr>
        <p:spPr>
          <a:xfrm>
            <a:off x="838200" y="557188"/>
            <a:ext cx="10515600" cy="1133499"/>
          </a:xfrm>
        </p:spPr>
        <p:txBody>
          <a:bodyPr>
            <a:normAutofit/>
          </a:bodyPr>
          <a:lstStyle/>
          <a:p>
            <a:pPr algn="ctr"/>
            <a:r>
              <a:rPr lang="en-US"/>
              <a:t>Industry Recognized Credentials by Industry</a:t>
            </a:r>
          </a:p>
        </p:txBody>
      </p:sp>
      <p:graphicFrame>
        <p:nvGraphicFramePr>
          <p:cNvPr id="5" name="Content Placeholder 2">
            <a:extLst>
              <a:ext uri="{FF2B5EF4-FFF2-40B4-BE49-F238E27FC236}">
                <a16:creationId xmlns:a16="http://schemas.microsoft.com/office/drawing/2014/main" id="{A69AE149-5EF3-41CA-AA1B-D1E160FD5F9B}"/>
              </a:ext>
            </a:extLst>
          </p:cNvPr>
          <p:cNvGraphicFramePr>
            <a:graphicFrameLocks noGrp="1"/>
          </p:cNvGraphicFramePr>
          <p:nvPr>
            <p:ph idx="1"/>
            <p:extLst>
              <p:ext uri="{D42A27DB-BD31-4B8C-83A1-F6EECF244321}">
                <p14:modId xmlns:p14="http://schemas.microsoft.com/office/powerpoint/2010/main" val="246654987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3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Registered Apprenticeship</a:t>
            </a:r>
          </a:p>
        </p:txBody>
      </p:sp>
      <p:graphicFrame>
        <p:nvGraphicFramePr>
          <p:cNvPr id="5" name="Content Placeholder 2">
            <a:extLst>
              <a:ext uri="{FF2B5EF4-FFF2-40B4-BE49-F238E27FC236}">
                <a16:creationId xmlns:a16="http://schemas.microsoft.com/office/drawing/2014/main" id="{366D1195-54D2-4FB4-91BD-F1C21B1CF999}"/>
              </a:ext>
            </a:extLst>
          </p:cNvPr>
          <p:cNvGraphicFramePr>
            <a:graphicFrameLocks noGrp="1"/>
          </p:cNvGraphicFramePr>
          <p:nvPr>
            <p:ph idx="1"/>
            <p:extLst>
              <p:ext uri="{D42A27DB-BD31-4B8C-83A1-F6EECF244321}">
                <p14:modId xmlns:p14="http://schemas.microsoft.com/office/powerpoint/2010/main" val="31462487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59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353666" y="759805"/>
            <a:ext cx="10000133" cy="1325563"/>
          </a:xfrm>
        </p:spPr>
        <p:txBody>
          <a:bodyPr>
            <a:normAutofit/>
          </a:bodyPr>
          <a:lstStyle/>
          <a:p>
            <a:r>
              <a:rPr lang="en-US" sz="4000">
                <a:solidFill>
                  <a:srgbClr val="FFFFFF"/>
                </a:solidFill>
              </a:rPr>
              <a:t>Apprenticeship Components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6985407"/>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99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B69BF2-4D40-4AC7-ADA0-A980552E9699}"/>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23FAAA-B46B-4D30-BCBF-B84E5CAF91A2}"/>
              </a:ext>
            </a:extLst>
          </p:cNvPr>
          <p:cNvSpPr>
            <a:spLocks noGrp="1"/>
          </p:cNvSpPr>
          <p:nvPr>
            <p:ph type="title"/>
          </p:nvPr>
        </p:nvSpPr>
        <p:spPr>
          <a:xfrm>
            <a:off x="838200" y="365125"/>
            <a:ext cx="10515600" cy="1325563"/>
          </a:xfrm>
        </p:spPr>
        <p:txBody>
          <a:bodyPr>
            <a:normAutofit/>
          </a:bodyPr>
          <a:lstStyle/>
          <a:p>
            <a:r>
              <a:rPr lang="en-US" dirty="0"/>
              <a:t>Registered Apprenticeships at CCV</a:t>
            </a:r>
          </a:p>
        </p:txBody>
      </p:sp>
      <p:graphicFrame>
        <p:nvGraphicFramePr>
          <p:cNvPr id="5" name="Content Placeholder 2">
            <a:extLst>
              <a:ext uri="{FF2B5EF4-FFF2-40B4-BE49-F238E27FC236}">
                <a16:creationId xmlns:a16="http://schemas.microsoft.com/office/drawing/2014/main" id="{65E34483-23F8-495B-8098-08B496C701F7}"/>
              </a:ext>
            </a:extLst>
          </p:cNvPr>
          <p:cNvGraphicFramePr>
            <a:graphicFrameLocks noGrp="1"/>
          </p:cNvGraphicFramePr>
          <p:nvPr>
            <p:ph idx="1"/>
            <p:extLst>
              <p:ext uri="{D42A27DB-BD31-4B8C-83A1-F6EECF244321}">
                <p14:modId xmlns:p14="http://schemas.microsoft.com/office/powerpoint/2010/main" val="33668707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428340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D86A0"/>
      </a:accent1>
      <a:accent2>
        <a:srgbClr val="F36C23"/>
      </a:accent2>
      <a:accent3>
        <a:srgbClr val="74A333"/>
      </a:accent3>
      <a:accent4>
        <a:srgbClr val="C63327"/>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CC276CBB34B741A049E496D9F3F73B" ma:contentTypeVersion="11" ma:contentTypeDescription="Create a new document." ma:contentTypeScope="" ma:versionID="c8e43a487472dd886616fc1ab4886be9">
  <xsd:schema xmlns:xsd="http://www.w3.org/2001/XMLSchema" xmlns:xs="http://www.w3.org/2001/XMLSchema" xmlns:p="http://schemas.microsoft.com/office/2006/metadata/properties" xmlns:ns3="d4029a1f-b096-4fb3-b62e-fbdec4b673e6" xmlns:ns4="4181474b-2135-4e0f-ae11-ca83d64bfd79" targetNamespace="http://schemas.microsoft.com/office/2006/metadata/properties" ma:root="true" ma:fieldsID="817f2634c89e3785cae05af2fb555bd0" ns3:_="" ns4:_="">
    <xsd:import namespace="d4029a1f-b096-4fb3-b62e-fbdec4b673e6"/>
    <xsd:import namespace="4181474b-2135-4e0f-ae11-ca83d64bfd79"/>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3:SharedWithDetails" minOccurs="0"/>
                <xsd:element ref="ns3:SharingHintHash"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29a1f-b096-4fb3-b62e-fbdec4b673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81474b-2135-4e0f-ae11-ca83d64bfd7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2750A4-8436-4D26-93A4-56810837280D}">
  <ds:schemaRefs>
    <ds:schemaRef ds:uri="http://schemas.microsoft.com/sharepoint/v3/contenttype/forms"/>
  </ds:schemaRefs>
</ds:datastoreItem>
</file>

<file path=customXml/itemProps2.xml><?xml version="1.0" encoding="utf-8"?>
<ds:datastoreItem xmlns:ds="http://schemas.openxmlformats.org/officeDocument/2006/customXml" ds:itemID="{2C8A522D-9373-48CC-916B-B67CC6D2B078}">
  <ds:schemaRefs>
    <ds:schemaRef ds:uri="http://www.w3.org/XML/1998/namespace"/>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4181474b-2135-4e0f-ae11-ca83d64bfd79"/>
    <ds:schemaRef ds:uri="d4029a1f-b096-4fb3-b62e-fbdec4b673e6"/>
    <ds:schemaRef ds:uri="http://purl.org/dc/terms/"/>
  </ds:schemaRefs>
</ds:datastoreItem>
</file>

<file path=customXml/itemProps3.xml><?xml version="1.0" encoding="utf-8"?>
<ds:datastoreItem xmlns:ds="http://schemas.openxmlformats.org/officeDocument/2006/customXml" ds:itemID="{CC95316F-BA1F-4CE9-B2AD-15E1FCCAF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029a1f-b096-4fb3-b62e-fbdec4b673e6"/>
    <ds:schemaRef ds:uri="4181474b-2135-4e0f-ae11-ca83d64bfd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19278</TotalTime>
  <Words>1076</Words>
  <Application>Microsoft Office PowerPoint</Application>
  <PresentationFormat>Widescreen</PresentationFormat>
  <Paragraphs>130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 Next</vt:lpstr>
      <vt:lpstr>Calibri</vt:lpstr>
      <vt:lpstr>Calibri Light</vt:lpstr>
      <vt:lpstr>calluna</vt:lpstr>
      <vt:lpstr>proxima-nova</vt:lpstr>
      <vt:lpstr>Source Sans Pro</vt:lpstr>
      <vt:lpstr>Office Theme</vt:lpstr>
      <vt:lpstr>Workforce Education at CCV</vt:lpstr>
      <vt:lpstr>Community College of Vermont</vt:lpstr>
      <vt:lpstr>Our Students</vt:lpstr>
      <vt:lpstr>Workforce Education at CCV</vt:lpstr>
      <vt:lpstr>Industry Recognized Credentials</vt:lpstr>
      <vt:lpstr>Industry Recognized Credentials by Industry</vt:lpstr>
      <vt:lpstr>Registered Apprenticeship</vt:lpstr>
      <vt:lpstr>Apprenticeship Components</vt:lpstr>
      <vt:lpstr>Registered Apprenticeships at CCV</vt:lpstr>
      <vt:lpstr>Combining Businesses with Apprenticeship</vt:lpstr>
      <vt:lpstr>Train and Retain with Pre-Apprenticeship</vt:lpstr>
      <vt:lpstr>Healthcare Partnerships: CVMC</vt:lpstr>
      <vt:lpstr>Healthcare Partnerships: BMH</vt:lpstr>
      <vt:lpstr> Pharmacy Technician Program</vt:lpstr>
      <vt:lpstr>Weekly Live Webinars (Synchronous Online learning)</vt:lpstr>
      <vt:lpstr>Pipeline of New Workers: UVMHN</vt:lpstr>
      <vt:lpstr>Nested Programming</vt:lpstr>
      <vt:lpstr>Grants and Contracts</vt:lpstr>
      <vt:lpstr>Coronavirus Relief Funds in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Adult Students Workforce and Prior Learning </dc:title>
  <dc:creator>Keune, Tiffany L.</dc:creator>
  <cp:lastModifiedBy>Tiffany Walker</cp:lastModifiedBy>
  <cp:revision>16</cp:revision>
  <dcterms:created xsi:type="dcterms:W3CDTF">2020-03-06T18:55:13Z</dcterms:created>
  <dcterms:modified xsi:type="dcterms:W3CDTF">2022-02-08T14:29:46Z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0x0101003DCC276CBB34B741A049E496D9F3F73B</vt:lpwstr>
  </property>
</Properties>
</file>